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1"/>
    <p:restoredTop sz="66667"/>
  </p:normalViewPr>
  <p:slideViewPr>
    <p:cSldViewPr snapToGrid="0" snapToObjects="1">
      <p:cViewPr varScale="1">
        <p:scale>
          <a:sx n="60" d="100"/>
          <a:sy n="60" d="100"/>
        </p:scale>
        <p:origin x="1056" y="176"/>
      </p:cViewPr>
      <p:guideLst/>
    </p:cSldViewPr>
  </p:slideViewPr>
  <p:notesTextViewPr>
    <p:cViewPr>
      <p:scale>
        <a:sx n="1" d="1"/>
        <a:sy n="1" d="1"/>
      </p:scale>
      <p:origin x="0" y="-264"/>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269E2-CE14-004C-AB89-BC42966EE7C6}" type="datetimeFigureOut">
              <a:rPr lang="en-US" smtClean="0"/>
              <a:t>11/16/15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85878-06C5-FF45-AC0A-6ABC915B5CD5}" type="slidenum">
              <a:rPr lang="en-US" smtClean="0"/>
              <a:t>‹#›</a:t>
            </a:fld>
            <a:endParaRPr lang="en-US"/>
          </a:p>
        </p:txBody>
      </p:sp>
    </p:spTree>
    <p:extLst>
      <p:ext uri="{BB962C8B-B14F-4D97-AF65-F5344CB8AC3E}">
        <p14:creationId xmlns:p14="http://schemas.microsoft.com/office/powerpoint/2010/main" val="1885988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Glaciers are very important aspects of our world. They currently cover 10% of the land on Earth (5.8 million square miles). They store 75% of the world’s fresh water. If all land ice melted, sea level would rise 70 meters. Scientists in Antarctica are studying glaciers to better understand how they respond to climate change.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Interesting to point out to students: For scale, point out the small figure standing on a darkened hill in front of the glacier (If you go down in a straight line from the letters “</a:t>
            </a:r>
            <a:r>
              <a:rPr lang="en-US" sz="1200" b="0" i="0" u="none" strike="noStrike" kern="1200" baseline="0" dirty="0" err="1" smtClean="0">
                <a:solidFill>
                  <a:schemeClr val="tx1"/>
                </a:solidFill>
                <a:latin typeface="+mn-lt"/>
                <a:ea typeface="+mn-ea"/>
                <a:cs typeface="+mn-cs"/>
              </a:rPr>
              <a:t>ve</a:t>
            </a:r>
            <a:r>
              <a:rPr lang="en-US" sz="1200" b="0" i="0" u="none" strike="noStrike" kern="1200" baseline="0" dirty="0" smtClean="0">
                <a:solidFill>
                  <a:schemeClr val="tx1"/>
                </a:solidFill>
                <a:latin typeface="+mn-lt"/>
                <a:ea typeface="+mn-ea"/>
                <a:cs typeface="+mn-cs"/>
              </a:rPr>
              <a:t>” in very, you will see a dark figure standing near the water. That is Terry Palmer, the benthic ecologist in our expedition.</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There are areas of blue ice throughout the glacier, noticeably in the top right. These areas have been pressurized and have less air in them. The areas in the bottom also probably have been compressed, but some are covered in silt.</a:t>
            </a:r>
            <a:endParaRPr lang="en-US" sz="1200" b="0" i="0" u="none" strike="noStrike" kern="1200" baseline="0" dirty="0" smtClean="0">
              <a:solidFill>
                <a:schemeClr val="tx1"/>
              </a:solidFill>
              <a:latin typeface="+mn-lt"/>
              <a:ea typeface="+mn-ea"/>
              <a:cs typeface="+mn-cs"/>
            </a:endParaRPr>
          </a:p>
          <a:p>
            <a:endParaRPr lang="en-US" baseline="0" dirty="0" smtClean="0"/>
          </a:p>
          <a:p>
            <a:r>
              <a:rPr lang="en-US" baseline="0" dirty="0" smtClean="0"/>
              <a:t>Learn more about sea urchins in Antarctica and ask the team questions by going to this journal:</a:t>
            </a:r>
          </a:p>
          <a:p>
            <a:r>
              <a:rPr lang="en-US" baseline="0" dirty="0" smtClean="0"/>
              <a:t>https://</a:t>
            </a:r>
            <a:r>
              <a:rPr lang="en-US" baseline="0" dirty="0" err="1" smtClean="0"/>
              <a:t>www.polartrec.com</a:t>
            </a:r>
            <a:r>
              <a:rPr lang="en-US" baseline="0" smtClean="0"/>
              <a:t>/expeditions/human-impacts-in-antarctica-2015/journals/2015-11-16</a:t>
            </a:r>
            <a:endParaRPr lang="en-US" dirty="0"/>
          </a:p>
        </p:txBody>
      </p:sp>
      <p:sp>
        <p:nvSpPr>
          <p:cNvPr id="4" name="Slide Number Placeholder 3"/>
          <p:cNvSpPr>
            <a:spLocks noGrp="1"/>
          </p:cNvSpPr>
          <p:nvPr>
            <p:ph type="sldNum" sz="quarter" idx="10"/>
          </p:nvPr>
        </p:nvSpPr>
        <p:spPr/>
        <p:txBody>
          <a:bodyPr/>
          <a:lstStyle/>
          <a:p>
            <a:fld id="{8A185878-06C5-FF45-AC0A-6ABC915B5CD5}" type="slidenum">
              <a:rPr lang="en-US" smtClean="0"/>
              <a:t>1</a:t>
            </a:fld>
            <a:endParaRPr lang="en-US"/>
          </a:p>
        </p:txBody>
      </p:sp>
    </p:spTree>
    <p:extLst>
      <p:ext uri="{BB962C8B-B14F-4D97-AF65-F5344CB8AC3E}">
        <p14:creationId xmlns:p14="http://schemas.microsoft.com/office/powerpoint/2010/main" val="123601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07919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62751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7507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3195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8447B4-78A6-9947-BEB4-EC56048625EF}" type="datetimeFigureOut">
              <a:rPr lang="en-US" smtClean="0"/>
              <a:t>11/16/15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5898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8447B4-78A6-9947-BEB4-EC56048625EF}" type="datetimeFigureOut">
              <a:rPr lang="en-US" smtClean="0"/>
              <a:t>11/16/15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89858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8447B4-78A6-9947-BEB4-EC56048625EF}" type="datetimeFigureOut">
              <a:rPr lang="en-US" smtClean="0"/>
              <a:t>11/16/15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2467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8447B4-78A6-9947-BEB4-EC56048625EF}" type="datetimeFigureOut">
              <a:rPr lang="en-US" smtClean="0"/>
              <a:t>11/16/15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5514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447B4-78A6-9947-BEB4-EC56048625EF}" type="datetimeFigureOut">
              <a:rPr lang="en-US" smtClean="0"/>
              <a:t>11/16/15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3691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32256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607419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447B4-78A6-9947-BEB4-EC56048625EF}" type="datetimeFigureOut">
              <a:rPr lang="en-US" smtClean="0"/>
              <a:t>11/16/15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2D5A8-7FD3-2041-B82E-416FB9A32804}" type="slidenum">
              <a:rPr lang="en-US" smtClean="0"/>
              <a:t>‹#›</a:t>
            </a:fld>
            <a:endParaRPr lang="en-US"/>
          </a:p>
        </p:txBody>
      </p:sp>
    </p:spTree>
    <p:extLst>
      <p:ext uri="{BB962C8B-B14F-4D97-AF65-F5344CB8AC3E}">
        <p14:creationId xmlns:p14="http://schemas.microsoft.com/office/powerpoint/2010/main" val="1163271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hyperlink" Target="https://www.polartrec.com/expeditions/human-impacts-in-antarctica-2015/journals/2015-11-16"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75027" cy="748706"/>
          </a:xfrm>
        </p:spPr>
        <p:txBody>
          <a:bodyPr>
            <a:normAutofit/>
          </a:bodyPr>
          <a:lstStyle/>
          <a:p>
            <a:pPr algn="ctr"/>
            <a:r>
              <a:rPr lang="en-US" dirty="0" smtClean="0"/>
              <a:t>ICE </a:t>
            </a:r>
            <a:r>
              <a:rPr lang="en-US" dirty="0" smtClean="0"/>
              <a:t>POD: Glaciers at Cape Bird</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40164"/>
            <a:ext cx="9144000" cy="5377864"/>
          </a:xfrm>
          <a:prstGeom prst="rect">
            <a:avLst/>
          </a:prstGeom>
        </p:spPr>
      </p:pic>
      <p:sp>
        <p:nvSpPr>
          <p:cNvPr id="8" name="Content Placeholder 2"/>
          <p:cNvSpPr txBox="1">
            <a:spLocks/>
          </p:cNvSpPr>
          <p:nvPr/>
        </p:nvSpPr>
        <p:spPr>
          <a:xfrm>
            <a:off x="0" y="748706"/>
            <a:ext cx="8250865" cy="233473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900" dirty="0" smtClean="0"/>
              <a:t>Glaciers are rivers of ice that move slowly and change the landscape. Over years, the ice compresses</a:t>
            </a:r>
            <a:br>
              <a:rPr lang="en-US" sz="2900" dirty="0" smtClean="0"/>
            </a:br>
            <a:r>
              <a:rPr lang="en-US" sz="2900" dirty="0" smtClean="0"/>
              <a:t>and becomes dense. When ice is very </a:t>
            </a:r>
            <a:br>
              <a:rPr lang="en-US" sz="2900" dirty="0" smtClean="0"/>
            </a:br>
            <a:r>
              <a:rPr lang="en-US" sz="2900" dirty="0" smtClean="0"/>
              <a:t>dense, air is forced out and it is </a:t>
            </a:r>
            <a:br>
              <a:rPr lang="en-US" sz="2900" dirty="0" smtClean="0"/>
            </a:br>
            <a:r>
              <a:rPr lang="en-US" sz="2900" dirty="0" smtClean="0"/>
              <a:t>tinted blue, otherwise</a:t>
            </a:r>
            <a:br>
              <a:rPr lang="en-US" sz="2900" dirty="0" smtClean="0"/>
            </a:br>
            <a:r>
              <a:rPr lang="en-US" sz="2900" dirty="0" smtClean="0"/>
              <a:t> it is white. </a:t>
            </a:r>
          </a:p>
        </p:txBody>
      </p:sp>
      <p:sp>
        <p:nvSpPr>
          <p:cNvPr id="7" name="Content Placeholder 2"/>
          <p:cNvSpPr txBox="1">
            <a:spLocks/>
          </p:cNvSpPr>
          <p:nvPr/>
        </p:nvSpPr>
        <p:spPr>
          <a:xfrm>
            <a:off x="1" y="5677786"/>
            <a:ext cx="9144000" cy="1180214"/>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US" sz="2100" dirty="0" smtClean="0"/>
          </a:p>
          <a:p>
            <a:pPr marL="0" indent="0" algn="ctr">
              <a:buNone/>
            </a:pPr>
            <a:r>
              <a:rPr lang="en-US" sz="2900" dirty="0" smtClean="0"/>
              <a:t>Where is the ice in this picture very dense? How do you know?</a:t>
            </a:r>
          </a:p>
          <a:p>
            <a:pPr marL="0" indent="0" algn="ctr">
              <a:buNone/>
            </a:pPr>
            <a:r>
              <a:rPr lang="en-US" sz="2100" dirty="0" smtClean="0"/>
              <a:t>Ask </a:t>
            </a:r>
            <a:r>
              <a:rPr lang="en-US" sz="2100" dirty="0"/>
              <a:t>questions about </a:t>
            </a:r>
            <a:r>
              <a:rPr lang="en-US" sz="2100" dirty="0" smtClean="0"/>
              <a:t>glaciers in </a:t>
            </a:r>
            <a:r>
              <a:rPr lang="en-US" sz="2100" dirty="0"/>
              <a:t>the “Ask the Team” section of </a:t>
            </a:r>
            <a:r>
              <a:rPr lang="en-US" sz="2100" dirty="0">
                <a:hlinkClick r:id="rId4"/>
              </a:rPr>
              <a:t>today’s journal</a:t>
            </a:r>
            <a:r>
              <a:rPr lang="en-US" sz="2100" dirty="0" smtClean="0"/>
              <a:t>.</a:t>
            </a:r>
            <a:endParaRPr lang="en-US" sz="2100" dirty="0"/>
          </a:p>
        </p:txBody>
      </p:sp>
    </p:spTree>
    <p:extLst>
      <p:ext uri="{BB962C8B-B14F-4D97-AF65-F5344CB8AC3E}">
        <p14:creationId xmlns:p14="http://schemas.microsoft.com/office/powerpoint/2010/main" val="190008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4110</TotalTime>
  <Words>255</Words>
  <Application>Microsoft Macintosh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Calibri Light</vt:lpstr>
      <vt:lpstr>Arial</vt:lpstr>
      <vt:lpstr>Office Theme</vt:lpstr>
      <vt:lpstr>ICE POD: Glaciers at Cape Bird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brown</dc:creator>
  <cp:lastModifiedBy>michelle brown</cp:lastModifiedBy>
  <cp:revision>17</cp:revision>
  <dcterms:created xsi:type="dcterms:W3CDTF">2015-11-06T22:49:46Z</dcterms:created>
  <dcterms:modified xsi:type="dcterms:W3CDTF">2015-11-16T04:19:09Z</dcterms:modified>
</cp:coreProperties>
</file>