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1"/>
    <p:restoredTop sz="66667"/>
  </p:normalViewPr>
  <p:slideViewPr>
    <p:cSldViewPr snapToGrid="0" snapToObjects="1">
      <p:cViewPr varScale="1">
        <p:scale>
          <a:sx n="60" d="100"/>
          <a:sy n="60" d="100"/>
        </p:scale>
        <p:origin x="10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269E2-CE14-004C-AB89-BC42966EE7C6}" type="datetimeFigureOut">
              <a:rPr lang="en-US" smtClean="0"/>
              <a:t>11/17/15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85878-06C5-FF45-AC0A-6ABC915B5CD5}" type="slidenum">
              <a:rPr lang="en-US" smtClean="0"/>
              <a:t>‹#›</a:t>
            </a:fld>
            <a:endParaRPr lang="en-US"/>
          </a:p>
        </p:txBody>
      </p:sp>
    </p:spTree>
    <p:extLst>
      <p:ext uri="{BB962C8B-B14F-4D97-AF65-F5344CB8AC3E}">
        <p14:creationId xmlns:p14="http://schemas.microsoft.com/office/powerpoint/2010/main" val="188598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Sea Stars are common on the sea floor of Antarctica, but what is startling is how large they can get! It is common for organisms in the cold waters of Antarctica to be larger than their counterparts in warmer waters. Sea spiders, for example, are also larger.  What is also interesting about these Antarctic sea stars is that they help control populations along the seafloor. Paul Dayton, a marine ecologist who has worked in Antarctica, has studied this and found the sea stars eat large sponges that are trying to overtake the area. Another cool fact about sea stars: instead of putting food into their mouth, they can slide their stomach outside of their mouth and lay it on their food (or prey)!</a:t>
            </a:r>
          </a:p>
          <a:p>
            <a:endParaRPr lang="en-US" baseline="0" dirty="0" smtClean="0"/>
          </a:p>
          <a:p>
            <a:r>
              <a:rPr lang="en-US" baseline="0" dirty="0" smtClean="0"/>
              <a:t>Learn more about </a:t>
            </a:r>
            <a:r>
              <a:rPr lang="en-US" baseline="0" smtClean="0"/>
              <a:t>sea </a:t>
            </a:r>
            <a:r>
              <a:rPr lang="en-US" baseline="0" smtClean="0"/>
              <a:t>stars and other organisms in </a:t>
            </a:r>
            <a:r>
              <a:rPr lang="en-US" baseline="0" dirty="0" smtClean="0"/>
              <a:t>Antarctica and ask the team questions by going to this journal:</a:t>
            </a:r>
          </a:p>
          <a:p>
            <a:r>
              <a:rPr lang="en-US" baseline="0" dirty="0" smtClean="0"/>
              <a:t>https://</a:t>
            </a:r>
            <a:r>
              <a:rPr lang="en-US" baseline="0" dirty="0" err="1" smtClean="0"/>
              <a:t>www.polartrec.com</a:t>
            </a:r>
            <a:r>
              <a:rPr lang="en-US" baseline="0" dirty="0" smtClean="0"/>
              <a:t>/expeditions/human-impacts-in-antarctica-2015/journals/2015-11-17</a:t>
            </a:r>
            <a:endParaRPr lang="en-US" dirty="0"/>
          </a:p>
        </p:txBody>
      </p:sp>
      <p:sp>
        <p:nvSpPr>
          <p:cNvPr id="4" name="Slide Number Placeholder 3"/>
          <p:cNvSpPr>
            <a:spLocks noGrp="1"/>
          </p:cNvSpPr>
          <p:nvPr>
            <p:ph type="sldNum" sz="quarter" idx="10"/>
          </p:nvPr>
        </p:nvSpPr>
        <p:spPr/>
        <p:txBody>
          <a:bodyPr/>
          <a:lstStyle/>
          <a:p>
            <a:fld id="{8A185878-06C5-FF45-AC0A-6ABC915B5CD5}" type="slidenum">
              <a:rPr lang="en-US" smtClean="0"/>
              <a:t>1</a:t>
            </a:fld>
            <a:endParaRPr lang="en-US"/>
          </a:p>
        </p:txBody>
      </p:sp>
    </p:spTree>
    <p:extLst>
      <p:ext uri="{BB962C8B-B14F-4D97-AF65-F5344CB8AC3E}">
        <p14:creationId xmlns:p14="http://schemas.microsoft.com/office/powerpoint/2010/main" val="12360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0791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62751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7507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3195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447B4-78A6-9947-BEB4-EC56048625EF}" type="datetimeFigureOut">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589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8447B4-78A6-9947-BEB4-EC56048625EF}" type="datetimeFigureOut">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89858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8447B4-78A6-9947-BEB4-EC56048625EF}" type="datetimeFigureOut">
              <a:rPr lang="en-US" smtClean="0"/>
              <a:t>11/17/15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246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8447B4-78A6-9947-BEB4-EC56048625EF}" type="datetimeFigureOut">
              <a:rPr lang="en-US" smtClean="0"/>
              <a:t>11/17/15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551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447B4-78A6-9947-BEB4-EC56048625EF}" type="datetimeFigureOut">
              <a:rPr lang="en-US" smtClean="0"/>
              <a:t>11/17/15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3691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3225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60741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447B4-78A6-9947-BEB4-EC56048625EF}" type="datetimeFigureOut">
              <a:rPr lang="en-US" smtClean="0"/>
              <a:t>11/17/15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2D5A8-7FD3-2041-B82E-416FB9A32804}" type="slidenum">
              <a:rPr lang="en-US" smtClean="0"/>
              <a:t>‹#›</a:t>
            </a:fld>
            <a:endParaRPr lang="en-US"/>
          </a:p>
        </p:txBody>
      </p:sp>
    </p:spTree>
    <p:extLst>
      <p:ext uri="{BB962C8B-B14F-4D97-AF65-F5344CB8AC3E}">
        <p14:creationId xmlns:p14="http://schemas.microsoft.com/office/powerpoint/2010/main" val="1163271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lartrec.com/expeditions/human-impacts-in-antarctica-2015/journals/2015-11-17" TargetMode="External"/><Relationship Id="rId4" Type="http://schemas.openxmlformats.org/officeDocument/2006/relationships/image" Target="../media/image1.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4125246" cy="1424762"/>
          </a:xfrm>
        </p:spPr>
        <p:txBody>
          <a:bodyPr>
            <a:normAutofit/>
          </a:bodyPr>
          <a:lstStyle/>
          <a:p>
            <a:pPr algn="ctr"/>
            <a:r>
              <a:rPr lang="en-US" dirty="0" smtClean="0"/>
              <a:t>ICE POD: </a:t>
            </a:r>
            <a:r>
              <a:rPr lang="en-US" dirty="0" smtClean="0"/>
              <a:t/>
            </a:r>
            <a:br>
              <a:rPr lang="en-US" dirty="0" smtClean="0"/>
            </a:br>
            <a:r>
              <a:rPr lang="en-US" dirty="0" smtClean="0"/>
              <a:t>Large Sea Stars</a:t>
            </a:r>
            <a:endParaRPr lang="en-US" dirty="0"/>
          </a:p>
        </p:txBody>
      </p:sp>
      <p:sp>
        <p:nvSpPr>
          <p:cNvPr id="8" name="Content Placeholder 2"/>
          <p:cNvSpPr txBox="1">
            <a:spLocks/>
          </p:cNvSpPr>
          <p:nvPr/>
        </p:nvSpPr>
        <p:spPr>
          <a:xfrm>
            <a:off x="-15513" y="1701210"/>
            <a:ext cx="4140759" cy="350874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900" dirty="0" smtClean="0"/>
              <a:t>Sea stars in Antarctica are predators in the area and impact the diversity of the community. For example, they eat sea sponges that are overtaking the area.</a:t>
            </a:r>
            <a:endParaRPr lang="en-US" sz="2900" dirty="0" smtClean="0"/>
          </a:p>
        </p:txBody>
      </p:sp>
      <p:sp>
        <p:nvSpPr>
          <p:cNvPr id="7" name="Content Placeholder 2"/>
          <p:cNvSpPr txBox="1">
            <a:spLocks/>
          </p:cNvSpPr>
          <p:nvPr/>
        </p:nvSpPr>
        <p:spPr>
          <a:xfrm>
            <a:off x="1" y="5209954"/>
            <a:ext cx="4125244" cy="16480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US" sz="2100" dirty="0" smtClean="0"/>
          </a:p>
          <a:p>
            <a:pPr marL="0" indent="0" algn="ctr">
              <a:buNone/>
            </a:pPr>
            <a:r>
              <a:rPr lang="en-US" sz="2100" dirty="0" smtClean="0"/>
              <a:t>Ask </a:t>
            </a:r>
            <a:r>
              <a:rPr lang="en-US" sz="2100" dirty="0"/>
              <a:t>questions about </a:t>
            </a:r>
            <a:r>
              <a:rPr lang="en-US" sz="2100" dirty="0" smtClean="0"/>
              <a:t>sea stars and other organisms in the “Ask </a:t>
            </a:r>
            <a:r>
              <a:rPr lang="en-US" sz="2100" dirty="0"/>
              <a:t>the Team” section of </a:t>
            </a:r>
            <a:r>
              <a:rPr lang="en-US" sz="2100" dirty="0">
                <a:hlinkClick r:id="rId3"/>
              </a:rPr>
              <a:t>today’s journal</a:t>
            </a:r>
            <a:r>
              <a:rPr lang="en-US" sz="2100" dirty="0" smtClean="0">
                <a:hlinkClick r:id="rId3"/>
              </a:rPr>
              <a:t>.</a:t>
            </a:r>
            <a:endParaRPr lang="en-US" sz="2100"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25246" y="0"/>
            <a:ext cx="4848820" cy="6858000"/>
          </a:xfrm>
          <a:prstGeom prst="rect">
            <a:avLst/>
          </a:prstGeom>
        </p:spPr>
      </p:pic>
    </p:spTree>
    <p:extLst>
      <p:ext uri="{BB962C8B-B14F-4D97-AF65-F5344CB8AC3E}">
        <p14:creationId xmlns:p14="http://schemas.microsoft.com/office/powerpoint/2010/main" val="190008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4835</TotalTime>
  <Words>215</Words>
  <Application>Microsoft Macintosh PowerPoint</Application>
  <PresentationFormat>On-screen Show (4:3)</PresentationFormat>
  <Paragraphs>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ICE POD:  Large Sea Stars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brown</dc:creator>
  <cp:lastModifiedBy>michelle brown</cp:lastModifiedBy>
  <cp:revision>20</cp:revision>
  <dcterms:created xsi:type="dcterms:W3CDTF">2015-11-06T22:49:46Z</dcterms:created>
  <dcterms:modified xsi:type="dcterms:W3CDTF">2015-11-17T19:06:18Z</dcterms:modified>
</cp:coreProperties>
</file>