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1"/>
    <p:restoredTop sz="66667"/>
  </p:normalViewPr>
  <p:slideViewPr>
    <p:cSldViewPr snapToGrid="0" snapToObjects="1">
      <p:cViewPr varScale="1">
        <p:scale>
          <a:sx n="60" d="100"/>
          <a:sy n="60" d="100"/>
        </p:scale>
        <p:origin x="10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269E2-CE14-004C-AB89-BC42966EE7C6}" type="datetimeFigureOut">
              <a:rPr lang="en-US" smtClean="0"/>
              <a:t>11/17/15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85878-06C5-FF45-AC0A-6ABC915B5CD5}" type="slidenum">
              <a:rPr lang="en-US" smtClean="0"/>
              <a:t>‹#›</a:t>
            </a:fld>
            <a:endParaRPr lang="en-US"/>
          </a:p>
        </p:txBody>
      </p:sp>
    </p:spTree>
    <p:extLst>
      <p:ext uri="{BB962C8B-B14F-4D97-AF65-F5344CB8AC3E}">
        <p14:creationId xmlns:p14="http://schemas.microsoft.com/office/powerpoint/2010/main" val="188598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When jelly fish are in shallow water, they can get close enough to the sea anemone, which are stuck to rocks on the seafloor. They get captured by the anemone’s tentacles. The anemone slowly pulls the jellyfish into its mouth. </a:t>
            </a:r>
            <a:r>
              <a:rPr lang="en-US" baseline="0" smtClean="0"/>
              <a:t>The struggle can continue for a long time!</a:t>
            </a:r>
            <a:endParaRPr lang="en-US" baseline="0" dirty="0" smtClean="0"/>
          </a:p>
          <a:p>
            <a:endParaRPr lang="en-US" baseline="0" dirty="0" smtClean="0"/>
          </a:p>
          <a:p>
            <a:r>
              <a:rPr lang="en-US" baseline="0" dirty="0" smtClean="0"/>
              <a:t>Learn more about sea </a:t>
            </a:r>
            <a:r>
              <a:rPr lang="en-US" baseline="0" dirty="0" smtClean="0"/>
              <a:t>stars and other organisms in </a:t>
            </a:r>
            <a:r>
              <a:rPr lang="en-US" baseline="0" dirty="0" smtClean="0"/>
              <a:t>Antarctica and ask the team questions by going to this journal:</a:t>
            </a:r>
          </a:p>
          <a:p>
            <a:r>
              <a:rPr lang="en-US" baseline="0" dirty="0" smtClean="0"/>
              <a:t>https://</a:t>
            </a:r>
            <a:r>
              <a:rPr lang="en-US" baseline="0" dirty="0" err="1" smtClean="0"/>
              <a:t>www.polartrec.com</a:t>
            </a:r>
            <a:r>
              <a:rPr lang="en-US" baseline="0" dirty="0" smtClean="0"/>
              <a:t>/expeditions/human-impacts-in-antarctica-2015/journals/2015-11-17</a:t>
            </a:r>
            <a:endParaRPr lang="en-US" dirty="0"/>
          </a:p>
        </p:txBody>
      </p:sp>
      <p:sp>
        <p:nvSpPr>
          <p:cNvPr id="4" name="Slide Number Placeholder 3"/>
          <p:cNvSpPr>
            <a:spLocks noGrp="1"/>
          </p:cNvSpPr>
          <p:nvPr>
            <p:ph type="sldNum" sz="quarter" idx="10"/>
          </p:nvPr>
        </p:nvSpPr>
        <p:spPr/>
        <p:txBody>
          <a:bodyPr/>
          <a:lstStyle/>
          <a:p>
            <a:fld id="{8A185878-06C5-FF45-AC0A-6ABC915B5CD5}" type="slidenum">
              <a:rPr lang="en-US" smtClean="0"/>
              <a:t>1</a:t>
            </a:fld>
            <a:endParaRPr lang="en-US"/>
          </a:p>
        </p:txBody>
      </p:sp>
    </p:spTree>
    <p:extLst>
      <p:ext uri="{BB962C8B-B14F-4D97-AF65-F5344CB8AC3E}">
        <p14:creationId xmlns:p14="http://schemas.microsoft.com/office/powerpoint/2010/main" val="12360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0791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6275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750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3195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447B4-78A6-9947-BEB4-EC56048625EF}" type="datetimeFigureOut">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589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8447B4-78A6-9947-BEB4-EC56048625EF}" type="datetimeFigureOut">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89858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8447B4-78A6-9947-BEB4-EC56048625EF}" type="datetimeFigureOut">
              <a:rPr lang="en-US" smtClean="0"/>
              <a:t>11/17/15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246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8447B4-78A6-9947-BEB4-EC56048625EF}" type="datetimeFigureOut">
              <a:rPr lang="en-US" smtClean="0"/>
              <a:t>11/17/15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551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447B4-78A6-9947-BEB4-EC56048625EF}" type="datetimeFigureOut">
              <a:rPr lang="en-US" smtClean="0"/>
              <a:t>11/17/15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3691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3225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6074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447B4-78A6-9947-BEB4-EC56048625EF}" type="datetimeFigureOut">
              <a:rPr lang="en-US" smtClean="0"/>
              <a:t>11/17/15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2D5A8-7FD3-2041-B82E-416FB9A32804}" type="slidenum">
              <a:rPr lang="en-US" smtClean="0"/>
              <a:t>‹#›</a:t>
            </a:fld>
            <a:endParaRPr lang="en-US"/>
          </a:p>
        </p:txBody>
      </p:sp>
    </p:spTree>
    <p:extLst>
      <p:ext uri="{BB962C8B-B14F-4D97-AF65-F5344CB8AC3E}">
        <p14:creationId xmlns:p14="http://schemas.microsoft.com/office/powerpoint/2010/main" val="1163271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lartrec.com/expeditions/human-impacts-in-antarctica-2015/journals/2015-11-18" TargetMode="External"/><Relationship Id="rId4" Type="http://schemas.openxmlformats.org/officeDocument/2006/relationships/image" Target="../media/image1.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8782492" cy="962246"/>
          </a:xfrm>
        </p:spPr>
        <p:txBody>
          <a:bodyPr>
            <a:normAutofit/>
          </a:bodyPr>
          <a:lstStyle/>
          <a:p>
            <a:pPr algn="ctr"/>
            <a:r>
              <a:rPr lang="en-US" dirty="0" smtClean="0"/>
              <a:t>ICE POD: </a:t>
            </a:r>
            <a:r>
              <a:rPr lang="en-US" dirty="0"/>
              <a:t> </a:t>
            </a:r>
            <a:r>
              <a:rPr lang="en-US" dirty="0" smtClean="0"/>
              <a:t>Sea Anemones</a:t>
            </a:r>
            <a:endParaRPr lang="en-US" dirty="0"/>
          </a:p>
        </p:txBody>
      </p:sp>
      <p:sp>
        <p:nvSpPr>
          <p:cNvPr id="8" name="Content Placeholder 2"/>
          <p:cNvSpPr txBox="1">
            <a:spLocks/>
          </p:cNvSpPr>
          <p:nvPr/>
        </p:nvSpPr>
        <p:spPr>
          <a:xfrm>
            <a:off x="0" y="5100969"/>
            <a:ext cx="9159513" cy="95958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600" dirty="0" smtClean="0"/>
              <a:t>This picture (</a:t>
            </a:r>
            <a:r>
              <a:rPr lang="en-US" sz="2600" dirty="0" err="1" smtClean="0"/>
              <a:t>courteys</a:t>
            </a:r>
            <a:r>
              <a:rPr lang="en-US" sz="2600" dirty="0" smtClean="0"/>
              <a:t> of R. Robbins) shows a sea anemone (right) feeding on its cousin, the jellyfish—a common occurrence in Antarctica. How do you think jellyfish get captured by anemone?  </a:t>
            </a:r>
            <a:endParaRPr lang="en-US" sz="2600" dirty="0" smtClean="0"/>
          </a:p>
        </p:txBody>
      </p:sp>
      <p:sp>
        <p:nvSpPr>
          <p:cNvPr id="7" name="Content Placeholder 2"/>
          <p:cNvSpPr txBox="1">
            <a:spLocks/>
          </p:cNvSpPr>
          <p:nvPr/>
        </p:nvSpPr>
        <p:spPr>
          <a:xfrm>
            <a:off x="-2" y="6390167"/>
            <a:ext cx="9143999" cy="4678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000" dirty="0" smtClean="0"/>
              <a:t>Ask </a:t>
            </a:r>
            <a:r>
              <a:rPr lang="en-US" sz="2000" dirty="0"/>
              <a:t>questions about </a:t>
            </a:r>
            <a:r>
              <a:rPr lang="en-US" sz="2000" dirty="0" smtClean="0"/>
              <a:t>sea anemones in the “Ask </a:t>
            </a:r>
            <a:r>
              <a:rPr lang="en-US" sz="2000" dirty="0"/>
              <a:t>the Team” section of </a:t>
            </a:r>
            <a:r>
              <a:rPr lang="en-US" sz="2000" dirty="0">
                <a:hlinkClick r:id="rId3"/>
              </a:rPr>
              <a:t>today’s journal</a:t>
            </a:r>
            <a:r>
              <a:rPr lang="en-US" sz="2000" dirty="0" smtClean="0">
                <a:hlinkClick r:id="rId3"/>
              </a:rPr>
              <a:t>.</a:t>
            </a:r>
            <a:endParaRPr lang="en-US" sz="2000"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58678" y="730988"/>
            <a:ext cx="5826641" cy="4369981"/>
          </a:xfrm>
          <a:prstGeom prst="rect">
            <a:avLst/>
          </a:prstGeom>
        </p:spPr>
      </p:pic>
    </p:spTree>
    <p:extLst>
      <p:ext uri="{BB962C8B-B14F-4D97-AF65-F5344CB8AC3E}">
        <p14:creationId xmlns:p14="http://schemas.microsoft.com/office/powerpoint/2010/main" val="190008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5586</TotalTime>
  <Words>139</Words>
  <Application>Microsoft Macintosh PowerPoint</Application>
  <PresentationFormat>On-screen Show (4:3)</PresentationFormat>
  <Paragraphs>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ICE POD:  Sea Anemones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brown</dc:creator>
  <cp:lastModifiedBy>michelle brown</cp:lastModifiedBy>
  <cp:revision>23</cp:revision>
  <dcterms:created xsi:type="dcterms:W3CDTF">2015-11-06T22:49:46Z</dcterms:created>
  <dcterms:modified xsi:type="dcterms:W3CDTF">2015-11-18T07:37:07Z</dcterms:modified>
</cp:coreProperties>
</file>