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/>
    <p:restoredTop sz="66667"/>
  </p:normalViewPr>
  <p:slideViewPr>
    <p:cSldViewPr snapToGrid="0" snapToObjects="1">
      <p:cViewPr varScale="1">
        <p:scale>
          <a:sx n="60" d="100"/>
          <a:sy n="60" d="100"/>
        </p:scale>
        <p:origin x="10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269E2-CE14-004C-AB89-BC42966EE7C6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85878-06C5-FF45-AC0A-6ABC915B5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8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Before 2003, sewage at McMurdo Station flowed into the sea floor. </a:t>
            </a:r>
            <a:r>
              <a:rPr lang="en-US" baseline="0" smtClean="0"/>
              <a:t>After the Waste Water Treatment Plant was built, sewage is now processed, compressed and shipped back to the U.S.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Learn more about </a:t>
            </a:r>
            <a:r>
              <a:rPr lang="en-US" baseline="0" dirty="0" smtClean="0"/>
              <a:t>the past and present of the sewage outflow area and </a:t>
            </a:r>
            <a:r>
              <a:rPr lang="en-US" baseline="0" dirty="0" smtClean="0"/>
              <a:t>ask the team questions by going to this </a:t>
            </a:r>
            <a:r>
              <a:rPr lang="en-US" baseline="0" dirty="0" smtClean="0"/>
              <a:t>journal: https</a:t>
            </a:r>
            <a:r>
              <a:rPr lang="en-US" baseline="0" dirty="0" smtClean="0"/>
              <a:t>://</a:t>
            </a:r>
            <a:r>
              <a:rPr lang="en-US" baseline="0" dirty="0" err="1" smtClean="0"/>
              <a:t>www.polartrec.com</a:t>
            </a:r>
            <a:r>
              <a:rPr lang="en-US" baseline="0" dirty="0" smtClean="0"/>
              <a:t>/expeditions/human-impacts-in-antarctica-2015/journals/2015-11-19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5878-06C5-FF45-AC0A-6ABC915B5C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14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1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7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5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8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4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47B4-78A6-9947-BEB4-EC56048625EF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2D5A8-7FD3-2041-B82E-416FB9A32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7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artrec.com/expeditions/human-impacts-in-antarctica-2015/journals/2015-11-19" TargetMode="External"/><Relationship Id="rId4" Type="http://schemas.openxmlformats.org/officeDocument/2006/relationships/hyperlink" Target="https://www.polartrec.com/expeditions/human-impacts-in-antarctica-2015/journals/2015-11-18" TargetMode="External"/><Relationship Id="rId5" Type="http://schemas.openxmlformats.org/officeDocument/2006/relationships/image" Target="../media/image1.jpg"/><Relationship Id="rId6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8782492" cy="9622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Ice </a:t>
            </a:r>
            <a:r>
              <a:rPr lang="en-US" dirty="0" smtClean="0"/>
              <a:t>POD: </a:t>
            </a:r>
            <a:r>
              <a:rPr lang="en-US" dirty="0"/>
              <a:t> </a:t>
            </a:r>
            <a:r>
              <a:rPr lang="en-US" dirty="0" smtClean="0"/>
              <a:t>Before and After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-2" y="4569341"/>
            <a:ext cx="9143999" cy="18208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700" dirty="0" smtClean="0"/>
              <a:t>The picture on the left shows the sewage outflow in years past, and on the right shows the sewage outflow more recently.</a:t>
            </a:r>
            <a:br>
              <a:rPr lang="en-US" sz="2700" dirty="0" smtClean="0"/>
            </a:br>
            <a:r>
              <a:rPr lang="en-US" sz="2700" dirty="0" smtClean="0"/>
              <a:t>What has changed since the sewage outflow has stopped depositing waste? What might we see in the future?</a:t>
            </a:r>
            <a:endParaRPr lang="en-US" sz="27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2" y="6390167"/>
            <a:ext cx="9143999" cy="467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500" dirty="0" smtClean="0"/>
              <a:t>Ask </a:t>
            </a:r>
            <a:r>
              <a:rPr lang="en-US" sz="2500" dirty="0"/>
              <a:t>questions </a:t>
            </a:r>
            <a:r>
              <a:rPr lang="en-US" sz="2500" dirty="0" smtClean="0"/>
              <a:t>in the “Ask </a:t>
            </a:r>
            <a:r>
              <a:rPr lang="en-US" sz="2500" dirty="0"/>
              <a:t>the Team” section of </a:t>
            </a:r>
            <a:r>
              <a:rPr lang="en-US" sz="2500" dirty="0">
                <a:hlinkClick r:id="rId3"/>
              </a:rPr>
              <a:t>today’s journal</a:t>
            </a:r>
            <a:r>
              <a:rPr lang="en-US" sz="2500" dirty="0" smtClean="0">
                <a:hlinkClick r:id="rId4"/>
              </a:rPr>
              <a:t>.</a:t>
            </a:r>
            <a:endParaRPr lang="en-US" sz="2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976" y="940981"/>
            <a:ext cx="4263656" cy="31977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40" y="963723"/>
            <a:ext cx="4356100" cy="3175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15527" y="4138723"/>
            <a:ext cx="3151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Photos courtesy of Rob Robbins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8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6974</TotalTime>
  <Words>111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Ice POD:  Before and After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brown</dc:creator>
  <cp:lastModifiedBy>michelle brown</cp:lastModifiedBy>
  <cp:revision>26</cp:revision>
  <dcterms:created xsi:type="dcterms:W3CDTF">2015-11-06T22:49:46Z</dcterms:created>
  <dcterms:modified xsi:type="dcterms:W3CDTF">2015-11-19T06:44:55Z</dcterms:modified>
</cp:coreProperties>
</file>