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7"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61"/>
    <p:restoredTop sz="66667"/>
  </p:normalViewPr>
  <p:slideViewPr>
    <p:cSldViewPr snapToGrid="0" snapToObjects="1">
      <p:cViewPr varScale="1">
        <p:scale>
          <a:sx n="60" d="100"/>
          <a:sy n="60" d="100"/>
        </p:scale>
        <p:origin x="1056"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B269E2-CE14-004C-AB89-BC42966EE7C6}" type="datetimeFigureOut">
              <a:rPr lang="en-US" smtClean="0"/>
              <a:t>11/20/15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A185878-06C5-FF45-AC0A-6ABC915B5CD5}" type="slidenum">
              <a:rPr lang="en-US" smtClean="0"/>
              <a:t>‹#›</a:t>
            </a:fld>
            <a:endParaRPr lang="en-US"/>
          </a:p>
        </p:txBody>
      </p:sp>
    </p:spTree>
    <p:extLst>
      <p:ext uri="{BB962C8B-B14F-4D97-AF65-F5344CB8AC3E}">
        <p14:creationId xmlns:p14="http://schemas.microsoft.com/office/powerpoint/2010/main" val="18859880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In the 1950s and later, waste, oil drums, and equipment was left to sink into Winter Quarters Bay. It is now a highly contaminated site (though luckily, it is also highly concentrated, since the bay keeps pollutants in the area). Although the USAP has stopped depositing waste in McMurdo Station, it is reluctant to clean up lots of the debris on the seafloor. Cleaning up the debris has the risk of damaging the ecosystem. The seafloor is still. The water is fairly clear, and most of the contamination is settled into the soil. Cleaning up the waste will disturb the soil and further damage the ecosystem.</a:t>
            </a:r>
            <a:endParaRPr lang="en-US" baseline="0" dirty="0" smtClean="0"/>
          </a:p>
          <a:p>
            <a:endParaRPr lang="en-US" baseline="0" dirty="0" smtClean="0"/>
          </a:p>
          <a:p>
            <a:r>
              <a:rPr lang="en-US" baseline="0" dirty="0" smtClean="0"/>
              <a:t>Learn more about the </a:t>
            </a:r>
            <a:r>
              <a:rPr lang="en-US" baseline="0" dirty="0" smtClean="0"/>
              <a:t>pollution in </a:t>
            </a:r>
            <a:r>
              <a:rPr lang="en-US" baseline="0" smtClean="0"/>
              <a:t>Winter Quarters Bay and </a:t>
            </a:r>
            <a:r>
              <a:rPr lang="en-US" baseline="0" dirty="0" smtClean="0"/>
              <a:t>ask the team questions by going to this journal: https://</a:t>
            </a:r>
            <a:r>
              <a:rPr lang="en-US" baseline="0" dirty="0" err="1" smtClean="0"/>
              <a:t>www.polartrec.com</a:t>
            </a:r>
            <a:r>
              <a:rPr lang="en-US" baseline="0" dirty="0" smtClean="0"/>
              <a:t>/expeditions/human-impacts-in-antarctica-2015/journals/2015-11-20</a:t>
            </a:r>
            <a:endParaRPr lang="en-US" dirty="0"/>
          </a:p>
        </p:txBody>
      </p:sp>
      <p:sp>
        <p:nvSpPr>
          <p:cNvPr id="4" name="Slide Number Placeholder 3"/>
          <p:cNvSpPr>
            <a:spLocks noGrp="1"/>
          </p:cNvSpPr>
          <p:nvPr>
            <p:ph type="sldNum" sz="quarter" idx="10"/>
          </p:nvPr>
        </p:nvSpPr>
        <p:spPr/>
        <p:txBody>
          <a:bodyPr/>
          <a:lstStyle/>
          <a:p>
            <a:fld id="{8A185878-06C5-FF45-AC0A-6ABC915B5CD5}" type="slidenum">
              <a:rPr lang="en-US" smtClean="0"/>
              <a:t>1</a:t>
            </a:fld>
            <a:endParaRPr lang="en-US"/>
          </a:p>
        </p:txBody>
      </p:sp>
    </p:spTree>
    <p:extLst>
      <p:ext uri="{BB962C8B-B14F-4D97-AF65-F5344CB8AC3E}">
        <p14:creationId xmlns:p14="http://schemas.microsoft.com/office/powerpoint/2010/main" val="12360140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18447B4-78A6-9947-BEB4-EC56048625EF}" type="datetimeFigureOut">
              <a:rPr lang="en-US" smtClean="0"/>
              <a:t>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4079193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18447B4-78A6-9947-BEB4-EC56048625EF}" type="datetimeFigureOut">
              <a:rPr lang="en-US" smtClean="0"/>
              <a:t>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16275108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18447B4-78A6-9947-BEB4-EC56048625EF}" type="datetimeFigureOut">
              <a:rPr lang="en-US" smtClean="0"/>
              <a:t>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10750726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18447B4-78A6-9947-BEB4-EC56048625EF}" type="datetimeFigureOut">
              <a:rPr lang="en-US" smtClean="0"/>
              <a:t>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11319579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18447B4-78A6-9947-BEB4-EC56048625EF}" type="datetimeFigureOut">
              <a:rPr lang="en-US" smtClean="0"/>
              <a:t>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2589814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18447B4-78A6-9947-BEB4-EC56048625EF}" type="datetimeFigureOut">
              <a:rPr lang="en-US" smtClean="0"/>
              <a:t>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18985882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18447B4-78A6-9947-BEB4-EC56048625EF}" type="datetimeFigureOut">
              <a:rPr lang="en-US" smtClean="0"/>
              <a:t>11/20/15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1124674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18447B4-78A6-9947-BEB4-EC56048625EF}" type="datetimeFigureOut">
              <a:rPr lang="en-US" smtClean="0"/>
              <a:t>11/20/15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4551421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8447B4-78A6-9947-BEB4-EC56048625EF}" type="datetimeFigureOut">
              <a:rPr lang="en-US" smtClean="0"/>
              <a:t>11/20/15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236910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8447B4-78A6-9947-BEB4-EC56048625EF}" type="datetimeFigureOut">
              <a:rPr lang="en-US" smtClean="0"/>
              <a:t>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3225625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8447B4-78A6-9947-BEB4-EC56048625EF}" type="datetimeFigureOut">
              <a:rPr lang="en-US" smtClean="0"/>
              <a:t>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106074190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8447B4-78A6-9947-BEB4-EC56048625EF}" type="datetimeFigureOut">
              <a:rPr lang="en-US" smtClean="0"/>
              <a:t>11/20/15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C2D5A8-7FD3-2041-B82E-416FB9A32804}" type="slidenum">
              <a:rPr lang="en-US" smtClean="0"/>
              <a:t>‹#›</a:t>
            </a:fld>
            <a:endParaRPr lang="en-US"/>
          </a:p>
        </p:txBody>
      </p:sp>
    </p:spTree>
    <p:extLst>
      <p:ext uri="{BB962C8B-B14F-4D97-AF65-F5344CB8AC3E}">
        <p14:creationId xmlns:p14="http://schemas.microsoft.com/office/powerpoint/2010/main" val="11632711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polartrec.com/expeditions/human-impacts-in-antarctica-2015/journals/2015-11-20" TargetMode="External"/><Relationship Id="rId4" Type="http://schemas.openxmlformats.org/officeDocument/2006/relationships/image" Target="../media/image1.jpg"/><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0"/>
            <a:ext cx="8782492" cy="962246"/>
          </a:xfrm>
        </p:spPr>
        <p:txBody>
          <a:bodyPr>
            <a:normAutofit/>
          </a:bodyPr>
          <a:lstStyle/>
          <a:p>
            <a:pPr algn="ctr"/>
            <a:r>
              <a:rPr lang="en-US" dirty="0" smtClean="0"/>
              <a:t>Ice POD: </a:t>
            </a:r>
            <a:r>
              <a:rPr lang="en-US" dirty="0"/>
              <a:t> </a:t>
            </a:r>
            <a:r>
              <a:rPr lang="en-US" dirty="0" smtClean="0"/>
              <a:t>Pollution’s Past and Future</a:t>
            </a:r>
            <a:endParaRPr lang="en-US" dirty="0"/>
          </a:p>
        </p:txBody>
      </p:sp>
      <p:sp>
        <p:nvSpPr>
          <p:cNvPr id="8" name="Content Placeholder 2"/>
          <p:cNvSpPr txBox="1">
            <a:spLocks/>
          </p:cNvSpPr>
          <p:nvPr/>
        </p:nvSpPr>
        <p:spPr>
          <a:xfrm>
            <a:off x="-2" y="4569341"/>
            <a:ext cx="9143999" cy="182082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2700" dirty="0" smtClean="0"/>
              <a:t>60 years ago, it was common practice to dump waste and forget about it. Although now McMurdo Station’s waste is shipped back to the U.S., the pollution from th</a:t>
            </a:r>
            <a:r>
              <a:rPr lang="en-US" sz="2700" dirty="0" smtClean="0"/>
              <a:t>e past still remain on the seafloor at Winter Quarters Bay. Why aren’t we cleaning up the waste? What are the risks associated with cleaning it up?</a:t>
            </a:r>
            <a:endParaRPr lang="en-US" sz="2700" dirty="0" smtClean="0"/>
          </a:p>
        </p:txBody>
      </p:sp>
      <p:sp>
        <p:nvSpPr>
          <p:cNvPr id="7" name="Content Placeholder 2"/>
          <p:cNvSpPr txBox="1">
            <a:spLocks/>
          </p:cNvSpPr>
          <p:nvPr/>
        </p:nvSpPr>
        <p:spPr>
          <a:xfrm>
            <a:off x="-2" y="6390167"/>
            <a:ext cx="9143999" cy="46783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2500" dirty="0" smtClean="0"/>
              <a:t>Ask </a:t>
            </a:r>
            <a:r>
              <a:rPr lang="en-US" sz="2500" dirty="0"/>
              <a:t>questions </a:t>
            </a:r>
            <a:r>
              <a:rPr lang="en-US" sz="2500" dirty="0" smtClean="0"/>
              <a:t>in the “Ask </a:t>
            </a:r>
            <a:r>
              <a:rPr lang="en-US" sz="2500" dirty="0"/>
              <a:t>the Team” section of </a:t>
            </a:r>
            <a:r>
              <a:rPr lang="en-US" sz="2500" dirty="0">
                <a:hlinkClick r:id="rId3"/>
              </a:rPr>
              <a:t>today’s journal</a:t>
            </a:r>
            <a:r>
              <a:rPr lang="en-US" sz="2500" dirty="0" smtClean="0">
                <a:hlinkClick r:id="rId3"/>
              </a:rPr>
              <a:t>.</a:t>
            </a:r>
            <a:endParaRPr lang="en-US" sz="2500" dirty="0"/>
          </a:p>
        </p:txBody>
      </p:sp>
      <p:sp>
        <p:nvSpPr>
          <p:cNvPr id="10" name="TextBox 9"/>
          <p:cNvSpPr txBox="1"/>
          <p:nvPr/>
        </p:nvSpPr>
        <p:spPr>
          <a:xfrm>
            <a:off x="2815527" y="4238847"/>
            <a:ext cx="3151440" cy="369332"/>
          </a:xfrm>
          <a:prstGeom prst="rect">
            <a:avLst/>
          </a:prstGeom>
          <a:noFill/>
        </p:spPr>
        <p:txBody>
          <a:bodyPr wrap="none" rtlCol="0">
            <a:spAutoFit/>
          </a:bodyPr>
          <a:lstStyle/>
          <a:p>
            <a:r>
              <a:rPr lang="en-US" dirty="0" smtClean="0"/>
              <a:t>Photo </a:t>
            </a:r>
            <a:r>
              <a:rPr lang="en-US" dirty="0" smtClean="0"/>
              <a:t>courtesy of Rob Robbins</a:t>
            </a:r>
            <a:endParaRPr lang="en-US" dirty="0"/>
          </a:p>
        </p:txBody>
      </p:sp>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17947" y="823285"/>
            <a:ext cx="4546600" cy="3454400"/>
          </a:xfrm>
          <a:prstGeom prst="rect">
            <a:avLst/>
          </a:prstGeom>
        </p:spPr>
      </p:pic>
    </p:spTree>
    <p:extLst>
      <p:ext uri="{BB962C8B-B14F-4D97-AF65-F5344CB8AC3E}">
        <p14:creationId xmlns:p14="http://schemas.microsoft.com/office/powerpoint/2010/main" val="19000811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6980</TotalTime>
  <Words>232</Words>
  <Application>Microsoft Macintosh PowerPoint</Application>
  <PresentationFormat>On-screen Show (4:3)</PresentationFormat>
  <Paragraphs>8</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Ice POD:  Pollution’s Past and Future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michelle brown</dc:creator>
  <cp:lastModifiedBy>michelle brown</cp:lastModifiedBy>
  <cp:revision>27</cp:revision>
  <dcterms:created xsi:type="dcterms:W3CDTF">2015-11-06T22:49:46Z</dcterms:created>
  <dcterms:modified xsi:type="dcterms:W3CDTF">2015-11-20T05:19:39Z</dcterms:modified>
</cp:coreProperties>
</file>