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p:restoredTop sz="66667"/>
  </p:normalViewPr>
  <p:slideViewPr>
    <p:cSldViewPr snapToGrid="0" snapToObjects="1">
      <p:cViewPr varScale="1">
        <p:scale>
          <a:sx n="60" d="100"/>
          <a:sy n="60" d="100"/>
        </p:scale>
        <p:origin x="105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11/23/15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 noticed these footprints on my walk to the dive hut the other day. The footprint was elevated and the remaining snow was below it. This occurred because the footprints were compacted. The compaction made the snow denser and more stuck together. Loose snow surrounding the footprint blew away in the wind, leaving the footprint (once originally lower than the snow) behind.</a:t>
            </a:r>
          </a:p>
          <a:p>
            <a:endParaRPr lang="en-US" baseline="0" dirty="0" smtClean="0"/>
          </a:p>
          <a:p>
            <a:endParaRPr lang="en-US" baseline="0" dirty="0" smtClean="0"/>
          </a:p>
          <a:p>
            <a:r>
              <a:rPr lang="en-US" baseline="0" dirty="0" smtClean="0"/>
              <a:t>Learn more about </a:t>
            </a:r>
            <a:r>
              <a:rPr lang="en-US" baseline="0" dirty="0" smtClean="0"/>
              <a:t>life in Antarctica and </a:t>
            </a:r>
            <a:r>
              <a:rPr lang="en-US" baseline="0" dirty="0" smtClean="0"/>
              <a:t>ask the team questions by going to this journal: https://</a:t>
            </a:r>
            <a:r>
              <a:rPr lang="en-US" baseline="0" dirty="0" err="1" smtClean="0"/>
              <a:t>www.polartrec.com</a:t>
            </a:r>
            <a:r>
              <a:rPr lang="en-US" baseline="0" smtClean="0"/>
              <a:t>/expeditions/human-impacts-in-antarctica-2015/journals/2015-11-22</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11/23/15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11/23/15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11/23/15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11/23/15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hyperlink" Target="https://www.polartrec.com/expeditions/human-impacts-in-antarctica-2015/journals/2015-11-22" TargetMode="External"/><Relationship Id="rId5"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26983"/>
          <a:stretch/>
        </p:blipFill>
        <p:spPr>
          <a:xfrm>
            <a:off x="1569165" y="1428833"/>
            <a:ext cx="2398505" cy="2643520"/>
          </a:xfrm>
          <a:prstGeom prst="rect">
            <a:avLst/>
          </a:prstGeom>
        </p:spPr>
      </p:pic>
      <p:sp>
        <p:nvSpPr>
          <p:cNvPr id="2" name="Title 1"/>
          <p:cNvSpPr>
            <a:spLocks noGrp="1"/>
          </p:cNvSpPr>
          <p:nvPr>
            <p:ph type="title"/>
          </p:nvPr>
        </p:nvSpPr>
        <p:spPr>
          <a:xfrm>
            <a:off x="0" y="233294"/>
            <a:ext cx="4571997" cy="962246"/>
          </a:xfrm>
        </p:spPr>
        <p:txBody>
          <a:bodyPr>
            <a:normAutofit fontScale="90000"/>
          </a:bodyPr>
          <a:lstStyle/>
          <a:p>
            <a:pPr algn="ctr"/>
            <a:r>
              <a:rPr lang="en-US" dirty="0" smtClean="0"/>
              <a:t>Ice POD</a:t>
            </a:r>
            <a:r>
              <a:rPr lang="en-US" smtClean="0"/>
              <a:t>: </a:t>
            </a:r>
            <a:r>
              <a:rPr lang="en-US" smtClean="0"/>
              <a:t/>
            </a:r>
            <a:br>
              <a:rPr lang="en-US" smtClean="0"/>
            </a:br>
            <a:r>
              <a:rPr lang="en-US" smtClean="0"/>
              <a:t> </a:t>
            </a:r>
            <a:r>
              <a:rPr lang="en-US" dirty="0" smtClean="0"/>
              <a:t>Tracks in the Snow</a:t>
            </a:r>
            <a:endParaRPr lang="en-US" dirty="0"/>
          </a:p>
        </p:txBody>
      </p:sp>
      <p:sp>
        <p:nvSpPr>
          <p:cNvPr id="8" name="Content Placeholder 2"/>
          <p:cNvSpPr txBox="1">
            <a:spLocks/>
          </p:cNvSpPr>
          <p:nvPr/>
        </p:nvSpPr>
        <p:spPr>
          <a:xfrm>
            <a:off x="-3" y="4348758"/>
            <a:ext cx="4571999" cy="19351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700" dirty="0" smtClean="0"/>
              <a:t>These footprints were elevated above the surrounding snow. Why did this occur?</a:t>
            </a:r>
            <a:endParaRPr lang="en-US" sz="2700" dirty="0" smtClean="0"/>
          </a:p>
        </p:txBody>
      </p:sp>
      <p:sp>
        <p:nvSpPr>
          <p:cNvPr id="7" name="Content Placeholder 2"/>
          <p:cNvSpPr txBox="1">
            <a:spLocks/>
          </p:cNvSpPr>
          <p:nvPr/>
        </p:nvSpPr>
        <p:spPr>
          <a:xfrm>
            <a:off x="-1" y="5890437"/>
            <a:ext cx="4342528" cy="96756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500" dirty="0" smtClean="0"/>
              <a:t>Ask </a:t>
            </a:r>
            <a:r>
              <a:rPr lang="en-US" sz="2500" dirty="0"/>
              <a:t>questions </a:t>
            </a:r>
            <a:r>
              <a:rPr lang="en-US" sz="2500" dirty="0" smtClean="0"/>
              <a:t>in the “Ask </a:t>
            </a:r>
            <a:r>
              <a:rPr lang="en-US" sz="2500" dirty="0"/>
              <a:t>the Team” section of </a:t>
            </a:r>
            <a:r>
              <a:rPr lang="en-US" sz="2500" dirty="0">
                <a:hlinkClick r:id="rId4"/>
              </a:rPr>
              <a:t>today’s journal</a:t>
            </a:r>
            <a:r>
              <a:rPr lang="en-US" sz="2500" dirty="0" smtClean="0">
                <a:hlinkClick r:id="rId4"/>
              </a:rPr>
              <a:t>.</a:t>
            </a:r>
            <a:endParaRPr lang="en-US" sz="2500" dirty="0"/>
          </a:p>
        </p:txBody>
      </p:sp>
      <p:sp>
        <p:nvSpPr>
          <p:cNvPr id="6" name="Rectangular Callout 5"/>
          <p:cNvSpPr/>
          <p:nvPr/>
        </p:nvSpPr>
        <p:spPr>
          <a:xfrm>
            <a:off x="4571995" y="1"/>
            <a:ext cx="4784655" cy="6964242"/>
          </a:xfrm>
          <a:prstGeom prst="wedgeRectCallout">
            <a:avLst>
              <a:gd name="adj1" fmla="val -71416"/>
              <a:gd name="adj2" fmla="val -93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6205" y="419945"/>
            <a:ext cx="4120977" cy="6124353"/>
          </a:xfrm>
          <a:prstGeom prst="rect">
            <a:avLst/>
          </a:prstGeom>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7372</TotalTime>
  <Words>122</Words>
  <Application>Microsoft Macintosh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POD:   Tracks in the Snow</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32</cp:revision>
  <dcterms:created xsi:type="dcterms:W3CDTF">2015-11-06T22:49:46Z</dcterms:created>
  <dcterms:modified xsi:type="dcterms:W3CDTF">2015-11-23T06:30:46Z</dcterms:modified>
</cp:coreProperties>
</file>