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/>
    <p:restoredTop sz="66667"/>
  </p:normalViewPr>
  <p:slideViewPr>
    <p:cSldViewPr snapToGrid="0" snapToObjects="1">
      <p:cViewPr varScale="1">
        <p:scale>
          <a:sx n="60" d="100"/>
          <a:sy n="60" d="100"/>
        </p:scale>
        <p:origin x="10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269E2-CE14-004C-AB89-BC42966EE7C6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85878-06C5-FF45-AC0A-6ABC915B5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8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Lenticular clouds (Altocumulus </a:t>
            </a:r>
            <a:r>
              <a:rPr lang="en-US" baseline="0" dirty="0" err="1" smtClean="0"/>
              <a:t>lenticularis</a:t>
            </a:r>
            <a:r>
              <a:rPr lang="en-US" baseline="0" dirty="0" smtClean="0"/>
              <a:t>) are lens-shaped clouds that form in the troposphere. They are </a:t>
            </a:r>
            <a:r>
              <a:rPr lang="en-US" baseline="0" dirty="0" err="1" smtClean="0"/>
              <a:t>perpindicular</a:t>
            </a:r>
            <a:r>
              <a:rPr lang="en-US" baseline="0" dirty="0" smtClean="0"/>
              <a:t> to the wind direction. They form when something obstructs the movement of air and the temperature drops to </a:t>
            </a:r>
            <a:r>
              <a:rPr lang="en-US" baseline="0" dirty="0" err="1" smtClean="0"/>
              <a:t>dewpoint</a:t>
            </a:r>
            <a:r>
              <a:rPr lang="en-US" baseline="0" dirty="0" smtClean="0"/>
              <a:t> to form clouds.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Learn more </a:t>
            </a:r>
            <a:r>
              <a:rPr lang="en-US" baseline="0" smtClean="0"/>
              <a:t>about </a:t>
            </a:r>
            <a:r>
              <a:rPr lang="en-US" baseline="0" smtClean="0"/>
              <a:t>Antarctica </a:t>
            </a:r>
            <a:r>
              <a:rPr lang="en-US" baseline="0" dirty="0" smtClean="0"/>
              <a:t>and ask the team questions by going to this journal: https://</a:t>
            </a:r>
            <a:r>
              <a:rPr lang="en-US" baseline="0" dirty="0" err="1" smtClean="0"/>
              <a:t>www.polartrec.com</a:t>
            </a:r>
            <a:r>
              <a:rPr lang="en-US" baseline="0" dirty="0" smtClean="0"/>
              <a:t>/expeditions/human-impacts-in-antarctica-2015/journals/2015-11-25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5878-06C5-FF45-AC0A-6ABC915B5C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1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1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5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8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4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47B4-78A6-9947-BEB4-EC56048625EF}" type="datetimeFigureOut">
              <a:rPr lang="en-US" smtClean="0"/>
              <a:t>11/24/15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7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artrec.com/expeditions/human-impacts-in-antarctica-2015/journals/2015-11-25" TargetMode="Externa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3294"/>
            <a:ext cx="9144000" cy="9622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Ice POD: </a:t>
            </a:r>
            <a:r>
              <a:rPr lang="en-US" dirty="0"/>
              <a:t> </a:t>
            </a:r>
            <a:r>
              <a:rPr lang="en-US" dirty="0" smtClean="0"/>
              <a:t>Lenticular Clouds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5305626"/>
            <a:ext cx="9160114" cy="1935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dirty="0" smtClean="0"/>
              <a:t>Lenticular Clouds are lens-shaped clouds that can often be seen by Mt. Erebus. They are starting to form in this picture. </a:t>
            </a:r>
            <a:br>
              <a:rPr lang="en-US" sz="2600" dirty="0" smtClean="0"/>
            </a:br>
            <a:r>
              <a:rPr lang="en-US" sz="2600" dirty="0" smtClean="0"/>
              <a:t>Why do you think the clouds form over Mt. </a:t>
            </a:r>
            <a:r>
              <a:rPr lang="en-US" sz="2600" dirty="0" smtClean="0"/>
              <a:t>Erebus?</a:t>
            </a:r>
            <a:endParaRPr lang="en-US" sz="27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4" y="6453962"/>
            <a:ext cx="9144001" cy="4040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500" dirty="0" smtClean="0"/>
              <a:t>Ask </a:t>
            </a:r>
            <a:r>
              <a:rPr lang="en-US" sz="2500" dirty="0"/>
              <a:t>questions </a:t>
            </a:r>
            <a:r>
              <a:rPr lang="en-US" sz="2500" dirty="0" smtClean="0"/>
              <a:t>in the “Ask </a:t>
            </a:r>
            <a:r>
              <a:rPr lang="en-US" sz="2500" dirty="0"/>
              <a:t>the Team” section of </a:t>
            </a:r>
            <a:r>
              <a:rPr lang="en-US" sz="2500" dirty="0">
                <a:hlinkClick r:id="rId3"/>
              </a:rPr>
              <a:t>today’s journal</a:t>
            </a:r>
            <a:r>
              <a:rPr lang="en-US" sz="2500" dirty="0" smtClean="0">
                <a:hlinkClick r:id="rId3"/>
              </a:rPr>
              <a:t>.</a:t>
            </a:r>
            <a:endParaRPr lang="en-US" sz="25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802" y="980567"/>
            <a:ext cx="6528391" cy="432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8753</TotalTime>
  <Words>104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Ice POD:  Lenticular Clouds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brown</dc:creator>
  <cp:lastModifiedBy>michelle brown</cp:lastModifiedBy>
  <cp:revision>36</cp:revision>
  <dcterms:created xsi:type="dcterms:W3CDTF">2015-11-06T22:49:46Z</dcterms:created>
  <dcterms:modified xsi:type="dcterms:W3CDTF">2015-11-25T08:17:52Z</dcterms:modified>
</cp:coreProperties>
</file>