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57"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0"/>
    <p:restoredTop sz="67122"/>
  </p:normalViewPr>
  <p:slideViewPr>
    <p:cSldViewPr snapToGrid="0" snapToObjects="1">
      <p:cViewPr varScale="1">
        <p:scale>
          <a:sx n="60" d="100"/>
          <a:sy n="60" d="100"/>
        </p:scale>
        <p:origin x="55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38378-ECF3-B540-B1F3-C9326C173A7C}" type="datetimeFigureOut">
              <a:rPr lang="en-US" smtClean="0"/>
              <a:t>10/29/15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71545D-7EF3-0744-A454-D8E4A0645265}" type="slidenum">
              <a:rPr lang="en-US" smtClean="0"/>
              <a:t>‹#›</a:t>
            </a:fld>
            <a:endParaRPr lang="en-US"/>
          </a:p>
        </p:txBody>
      </p:sp>
    </p:spTree>
    <p:extLst>
      <p:ext uri="{BB962C8B-B14F-4D97-AF65-F5344CB8AC3E}">
        <p14:creationId xmlns:p14="http://schemas.microsoft.com/office/powerpoint/2010/main" val="1653251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Suggested</a:t>
            </a:r>
            <a:r>
              <a:rPr lang="en-US" baseline="0" dirty="0" smtClean="0"/>
              <a:t> Introduction Script to ICE POD: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will be learning about Antarctica through pictures of the day. Michelle Brown, shown at right, will be going to Antarctica for the month of November, along with the research team and will be sending us these pictures. </a:t>
            </a:r>
            <a:r>
              <a:rPr lang="en-US" dirty="0" smtClean="0"/>
              <a:t>The team will be traveling to McMurdo Station, Antarctica on November 2</a:t>
            </a:r>
            <a:r>
              <a:rPr lang="en-US" baseline="30000" dirty="0" smtClean="0"/>
              <a:t>nd</a:t>
            </a:r>
            <a:r>
              <a:rPr lang="en-US" dirty="0" smtClean="0"/>
              <a:t> to monitor the environment.</a:t>
            </a:r>
          </a:p>
          <a:p>
            <a:r>
              <a:rPr lang="en-US" baseline="0" dirty="0" smtClean="0"/>
              <a:t>We will learn about the history and science in Antarctica, as well as what daily life is like there. Michelle will be posting journals every day </a:t>
            </a:r>
            <a:r>
              <a:rPr lang="en-US" baseline="0" smtClean="0"/>
              <a:t>with videos </a:t>
            </a:r>
            <a:r>
              <a:rPr lang="en-US" baseline="0" dirty="0" smtClean="0"/>
              <a:t>and pictures, if you are interested in learning more, I can give you the link.  [</a:t>
            </a:r>
            <a:r>
              <a:rPr lang="en-US" dirty="0" smtClean="0"/>
              <a:t>https://</a:t>
            </a:r>
            <a:r>
              <a:rPr lang="en-US" dirty="0" err="1" smtClean="0"/>
              <a:t>www.polartrec.com</a:t>
            </a:r>
            <a:r>
              <a:rPr lang="en-US" dirty="0" smtClean="0"/>
              <a:t>/expeditions/human-impacts-in-antarctica-2015].  If you have any questions about the pictures you are seeing or other questions about Antarctica, you can ask Michelle &amp; her research team using the “Ask the Team” section of the journal.</a:t>
            </a:r>
          </a:p>
        </p:txBody>
      </p:sp>
      <p:sp>
        <p:nvSpPr>
          <p:cNvPr id="4" name="Slide Number Placeholder 3"/>
          <p:cNvSpPr>
            <a:spLocks noGrp="1"/>
          </p:cNvSpPr>
          <p:nvPr>
            <p:ph type="sldNum" sz="quarter" idx="10"/>
          </p:nvPr>
        </p:nvSpPr>
        <p:spPr/>
        <p:txBody>
          <a:bodyPr/>
          <a:lstStyle/>
          <a:p>
            <a:fld id="{3082E952-0914-C44C-94CA-C16CCAB9A5FD}" type="slidenum">
              <a:rPr lang="en-US" smtClean="0"/>
              <a:t>1</a:t>
            </a:fld>
            <a:endParaRPr lang="en-US"/>
          </a:p>
        </p:txBody>
      </p:sp>
    </p:spTree>
    <p:extLst>
      <p:ext uri="{BB962C8B-B14F-4D97-AF65-F5344CB8AC3E}">
        <p14:creationId xmlns:p14="http://schemas.microsoft.com/office/powerpoint/2010/main" val="1244984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0D21D30-3954-6346-B858-A08E6CE9C361}" type="datetimeFigureOut">
              <a:rPr lang="en-US" smtClean="0"/>
              <a:t>10/29/15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DF46A-C8EB-2446-9441-B1FFA3267855}" type="slidenum">
              <a:rPr lang="en-US" smtClean="0"/>
              <a:t>‹#›</a:t>
            </a:fld>
            <a:endParaRPr lang="en-US"/>
          </a:p>
        </p:txBody>
      </p:sp>
    </p:spTree>
    <p:extLst>
      <p:ext uri="{BB962C8B-B14F-4D97-AF65-F5344CB8AC3E}">
        <p14:creationId xmlns:p14="http://schemas.microsoft.com/office/powerpoint/2010/main" val="193310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21D30-3954-6346-B858-A08E6CE9C361}" type="datetimeFigureOut">
              <a:rPr lang="en-US" smtClean="0"/>
              <a:t>10/29/15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DF46A-C8EB-2446-9441-B1FFA3267855}" type="slidenum">
              <a:rPr lang="en-US" smtClean="0"/>
              <a:t>‹#›</a:t>
            </a:fld>
            <a:endParaRPr lang="en-US"/>
          </a:p>
        </p:txBody>
      </p:sp>
    </p:spTree>
    <p:extLst>
      <p:ext uri="{BB962C8B-B14F-4D97-AF65-F5344CB8AC3E}">
        <p14:creationId xmlns:p14="http://schemas.microsoft.com/office/powerpoint/2010/main" val="845328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21D30-3954-6346-B858-A08E6CE9C361}" type="datetimeFigureOut">
              <a:rPr lang="en-US" smtClean="0"/>
              <a:t>10/29/15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DF46A-C8EB-2446-9441-B1FFA3267855}" type="slidenum">
              <a:rPr lang="en-US" smtClean="0"/>
              <a:t>‹#›</a:t>
            </a:fld>
            <a:endParaRPr lang="en-US"/>
          </a:p>
        </p:txBody>
      </p:sp>
    </p:spTree>
    <p:extLst>
      <p:ext uri="{BB962C8B-B14F-4D97-AF65-F5344CB8AC3E}">
        <p14:creationId xmlns:p14="http://schemas.microsoft.com/office/powerpoint/2010/main" val="1839522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D21D30-3954-6346-B858-A08E6CE9C361}" type="datetimeFigureOut">
              <a:rPr lang="en-US" smtClean="0"/>
              <a:t>10/29/15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DF46A-C8EB-2446-9441-B1FFA3267855}" type="slidenum">
              <a:rPr lang="en-US" smtClean="0"/>
              <a:t>‹#›</a:t>
            </a:fld>
            <a:endParaRPr lang="en-US"/>
          </a:p>
        </p:txBody>
      </p:sp>
    </p:spTree>
    <p:extLst>
      <p:ext uri="{BB962C8B-B14F-4D97-AF65-F5344CB8AC3E}">
        <p14:creationId xmlns:p14="http://schemas.microsoft.com/office/powerpoint/2010/main" val="1975895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D21D30-3954-6346-B858-A08E6CE9C361}" type="datetimeFigureOut">
              <a:rPr lang="en-US" smtClean="0"/>
              <a:t>10/29/15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2DF46A-C8EB-2446-9441-B1FFA3267855}" type="slidenum">
              <a:rPr lang="en-US" smtClean="0"/>
              <a:t>‹#›</a:t>
            </a:fld>
            <a:endParaRPr lang="en-US"/>
          </a:p>
        </p:txBody>
      </p:sp>
    </p:spTree>
    <p:extLst>
      <p:ext uri="{BB962C8B-B14F-4D97-AF65-F5344CB8AC3E}">
        <p14:creationId xmlns:p14="http://schemas.microsoft.com/office/powerpoint/2010/main" val="195290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0D21D30-3954-6346-B858-A08E6CE9C361}" type="datetimeFigureOut">
              <a:rPr lang="en-US" smtClean="0"/>
              <a:t>10/29/15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2DF46A-C8EB-2446-9441-B1FFA3267855}" type="slidenum">
              <a:rPr lang="en-US" smtClean="0"/>
              <a:t>‹#›</a:t>
            </a:fld>
            <a:endParaRPr lang="en-US"/>
          </a:p>
        </p:txBody>
      </p:sp>
    </p:spTree>
    <p:extLst>
      <p:ext uri="{BB962C8B-B14F-4D97-AF65-F5344CB8AC3E}">
        <p14:creationId xmlns:p14="http://schemas.microsoft.com/office/powerpoint/2010/main" val="899126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0D21D30-3954-6346-B858-A08E6CE9C361}" type="datetimeFigureOut">
              <a:rPr lang="en-US" smtClean="0"/>
              <a:t>10/29/15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2DF46A-C8EB-2446-9441-B1FFA3267855}" type="slidenum">
              <a:rPr lang="en-US" smtClean="0"/>
              <a:t>‹#›</a:t>
            </a:fld>
            <a:endParaRPr lang="en-US"/>
          </a:p>
        </p:txBody>
      </p:sp>
    </p:spTree>
    <p:extLst>
      <p:ext uri="{BB962C8B-B14F-4D97-AF65-F5344CB8AC3E}">
        <p14:creationId xmlns:p14="http://schemas.microsoft.com/office/powerpoint/2010/main" val="1930481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0D21D30-3954-6346-B858-A08E6CE9C361}" type="datetimeFigureOut">
              <a:rPr lang="en-US" smtClean="0"/>
              <a:t>10/29/15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2DF46A-C8EB-2446-9441-B1FFA3267855}" type="slidenum">
              <a:rPr lang="en-US" smtClean="0"/>
              <a:t>‹#›</a:t>
            </a:fld>
            <a:endParaRPr lang="en-US"/>
          </a:p>
        </p:txBody>
      </p:sp>
    </p:spTree>
    <p:extLst>
      <p:ext uri="{BB962C8B-B14F-4D97-AF65-F5344CB8AC3E}">
        <p14:creationId xmlns:p14="http://schemas.microsoft.com/office/powerpoint/2010/main" val="1418740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D21D30-3954-6346-B858-A08E6CE9C361}" type="datetimeFigureOut">
              <a:rPr lang="en-US" smtClean="0"/>
              <a:t>10/29/15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2DF46A-C8EB-2446-9441-B1FFA3267855}" type="slidenum">
              <a:rPr lang="en-US" smtClean="0"/>
              <a:t>‹#›</a:t>
            </a:fld>
            <a:endParaRPr lang="en-US"/>
          </a:p>
        </p:txBody>
      </p:sp>
    </p:spTree>
    <p:extLst>
      <p:ext uri="{BB962C8B-B14F-4D97-AF65-F5344CB8AC3E}">
        <p14:creationId xmlns:p14="http://schemas.microsoft.com/office/powerpoint/2010/main" val="1266583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D21D30-3954-6346-B858-A08E6CE9C361}" type="datetimeFigureOut">
              <a:rPr lang="en-US" smtClean="0"/>
              <a:t>10/29/15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2DF46A-C8EB-2446-9441-B1FFA3267855}" type="slidenum">
              <a:rPr lang="en-US" smtClean="0"/>
              <a:t>‹#›</a:t>
            </a:fld>
            <a:endParaRPr lang="en-US"/>
          </a:p>
        </p:txBody>
      </p:sp>
    </p:spTree>
    <p:extLst>
      <p:ext uri="{BB962C8B-B14F-4D97-AF65-F5344CB8AC3E}">
        <p14:creationId xmlns:p14="http://schemas.microsoft.com/office/powerpoint/2010/main" val="161484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D21D30-3954-6346-B858-A08E6CE9C361}" type="datetimeFigureOut">
              <a:rPr lang="en-US" smtClean="0"/>
              <a:t>10/29/15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2DF46A-C8EB-2446-9441-B1FFA3267855}" type="slidenum">
              <a:rPr lang="en-US" smtClean="0"/>
              <a:t>‹#›</a:t>
            </a:fld>
            <a:endParaRPr lang="en-US"/>
          </a:p>
        </p:txBody>
      </p:sp>
    </p:spTree>
    <p:extLst>
      <p:ext uri="{BB962C8B-B14F-4D97-AF65-F5344CB8AC3E}">
        <p14:creationId xmlns:p14="http://schemas.microsoft.com/office/powerpoint/2010/main" val="7351293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D21D30-3954-6346-B858-A08E6CE9C361}" type="datetimeFigureOut">
              <a:rPr lang="en-US" smtClean="0"/>
              <a:t>10/29/15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2DF46A-C8EB-2446-9441-B1FFA3267855}" type="slidenum">
              <a:rPr lang="en-US" smtClean="0"/>
              <a:t>‹#›</a:t>
            </a:fld>
            <a:endParaRPr lang="en-US"/>
          </a:p>
        </p:txBody>
      </p:sp>
    </p:spTree>
    <p:extLst>
      <p:ext uri="{BB962C8B-B14F-4D97-AF65-F5344CB8AC3E}">
        <p14:creationId xmlns:p14="http://schemas.microsoft.com/office/powerpoint/2010/main" val="6294221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5" Type="http://schemas.openxmlformats.org/officeDocument/2006/relationships/image" Target="../media/image3.JPG"/><Relationship Id="rId6" Type="http://schemas.openxmlformats.org/officeDocument/2006/relationships/image" Target="../media/image4.jpg"/><Relationship Id="rId7"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123" y="365126"/>
            <a:ext cx="8979877" cy="1325563"/>
          </a:xfrm>
        </p:spPr>
        <p:txBody>
          <a:bodyPr>
            <a:normAutofit/>
          </a:bodyPr>
          <a:lstStyle/>
          <a:p>
            <a:pPr algn="ctr"/>
            <a:r>
              <a:rPr lang="en-US" sz="4000" dirty="0" smtClean="0"/>
              <a:t>ICE Picture of the Day: Join the Journey!</a:t>
            </a:r>
            <a:endParaRPr lang="en-US" sz="4000" dirty="0"/>
          </a:p>
        </p:txBody>
      </p:sp>
      <p:sp>
        <p:nvSpPr>
          <p:cNvPr id="3" name="Content Placeholder 2"/>
          <p:cNvSpPr>
            <a:spLocks noGrp="1"/>
          </p:cNvSpPr>
          <p:nvPr>
            <p:ph idx="1"/>
          </p:nvPr>
        </p:nvSpPr>
        <p:spPr>
          <a:xfrm>
            <a:off x="164122" y="5556738"/>
            <a:ext cx="8768863" cy="1065702"/>
          </a:xfrm>
        </p:spPr>
        <p:txBody>
          <a:bodyPr>
            <a:normAutofit lnSpcReduction="10000"/>
          </a:bodyPr>
          <a:lstStyle/>
          <a:p>
            <a:pPr marL="0" indent="0" algn="ctr">
              <a:buNone/>
            </a:pPr>
            <a:r>
              <a:rPr lang="en-US" sz="2400" dirty="0" smtClean="0"/>
              <a:t>This team of scientists will be studying how humans have impacted the environment at a major research station in Antarctica. </a:t>
            </a:r>
            <a:br>
              <a:rPr lang="en-US" sz="2400" dirty="0" smtClean="0"/>
            </a:br>
            <a:r>
              <a:rPr lang="en-US" sz="2400" dirty="0" smtClean="0"/>
              <a:t>Stay tuned for more Ice Pictures of the Day!</a:t>
            </a:r>
            <a:endParaRPr lang="en-US" sz="24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8663" t="16068" r="21611" b="34701"/>
          <a:stretch/>
        </p:blipFill>
        <p:spPr>
          <a:xfrm>
            <a:off x="5404910" y="2012218"/>
            <a:ext cx="1542481" cy="2252374"/>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1936" t="26013" r="46269" b="26692"/>
          <a:stretch/>
        </p:blipFill>
        <p:spPr>
          <a:xfrm rot="5400000">
            <a:off x="-118003" y="2294343"/>
            <a:ext cx="2252373" cy="1688124"/>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28824" r="37022" b="31784"/>
          <a:stretch/>
        </p:blipFill>
        <p:spPr>
          <a:xfrm>
            <a:off x="1852246" y="2012219"/>
            <a:ext cx="1716259" cy="2252374"/>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48712" r="2814" b="12748"/>
          <a:stretch/>
        </p:blipFill>
        <p:spPr>
          <a:xfrm>
            <a:off x="3540371" y="2012218"/>
            <a:ext cx="1871004" cy="2252374"/>
          </a:xfrm>
          <a:prstGeom prst="rect">
            <a:avLst/>
          </a:prstGeom>
        </p:spPr>
      </p:pic>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l="11963" t="36760" r="53730" b="22126"/>
          <a:stretch/>
        </p:blipFill>
        <p:spPr>
          <a:xfrm rot="5400000">
            <a:off x="6722247" y="2237362"/>
            <a:ext cx="2252375" cy="1802089"/>
          </a:xfrm>
          <a:prstGeom prst="rect">
            <a:avLst/>
          </a:prstGeom>
        </p:spPr>
      </p:pic>
      <p:sp>
        <p:nvSpPr>
          <p:cNvPr id="10" name="TextBox 9"/>
          <p:cNvSpPr txBox="1"/>
          <p:nvPr/>
        </p:nvSpPr>
        <p:spPr>
          <a:xfrm>
            <a:off x="164121" y="4264592"/>
            <a:ext cx="1688125" cy="923330"/>
          </a:xfrm>
          <a:prstGeom prst="rect">
            <a:avLst/>
          </a:prstGeom>
          <a:noFill/>
        </p:spPr>
        <p:txBody>
          <a:bodyPr wrap="square" rtlCol="0">
            <a:spAutoFit/>
          </a:bodyPr>
          <a:lstStyle/>
          <a:p>
            <a:pPr algn="ctr"/>
            <a:r>
              <a:rPr lang="en-US" dirty="0" smtClean="0"/>
              <a:t>Andrew Klein</a:t>
            </a:r>
          </a:p>
          <a:p>
            <a:pPr algn="ctr"/>
            <a:r>
              <a:rPr lang="en-US" dirty="0" smtClean="0"/>
              <a:t>Team Leader &amp; GIS Specialist</a:t>
            </a:r>
            <a:endParaRPr lang="en-US" dirty="0"/>
          </a:p>
        </p:txBody>
      </p:sp>
      <p:sp>
        <p:nvSpPr>
          <p:cNvPr id="12" name="TextBox 11"/>
          <p:cNvSpPr txBox="1"/>
          <p:nvPr/>
        </p:nvSpPr>
        <p:spPr>
          <a:xfrm>
            <a:off x="1852245" y="4264592"/>
            <a:ext cx="1688125" cy="646331"/>
          </a:xfrm>
          <a:prstGeom prst="rect">
            <a:avLst/>
          </a:prstGeom>
          <a:noFill/>
        </p:spPr>
        <p:txBody>
          <a:bodyPr wrap="square" rtlCol="0">
            <a:spAutoFit/>
          </a:bodyPr>
          <a:lstStyle/>
          <a:p>
            <a:pPr algn="ctr"/>
            <a:r>
              <a:rPr lang="en-US" dirty="0" smtClean="0"/>
              <a:t>Steve Sweet, Geochemist</a:t>
            </a:r>
            <a:endParaRPr lang="en-US" dirty="0"/>
          </a:p>
        </p:txBody>
      </p:sp>
      <p:sp>
        <p:nvSpPr>
          <p:cNvPr id="13" name="TextBox 12"/>
          <p:cNvSpPr txBox="1"/>
          <p:nvPr/>
        </p:nvSpPr>
        <p:spPr>
          <a:xfrm>
            <a:off x="3540370" y="4264683"/>
            <a:ext cx="1716260" cy="923330"/>
          </a:xfrm>
          <a:prstGeom prst="rect">
            <a:avLst/>
          </a:prstGeom>
          <a:noFill/>
        </p:spPr>
        <p:txBody>
          <a:bodyPr wrap="square" rtlCol="0">
            <a:spAutoFit/>
          </a:bodyPr>
          <a:lstStyle/>
          <a:p>
            <a:pPr algn="ctr"/>
            <a:r>
              <a:rPr lang="en-US" dirty="0" smtClean="0"/>
              <a:t>Terry Palmer</a:t>
            </a:r>
          </a:p>
          <a:p>
            <a:pPr algn="ctr"/>
            <a:r>
              <a:rPr lang="en-US" dirty="0" smtClean="0"/>
              <a:t>Benthic Ecologist</a:t>
            </a:r>
            <a:endParaRPr lang="en-US" dirty="0"/>
          </a:p>
        </p:txBody>
      </p:sp>
      <p:sp>
        <p:nvSpPr>
          <p:cNvPr id="14" name="TextBox 13"/>
          <p:cNvSpPr txBox="1"/>
          <p:nvPr/>
        </p:nvSpPr>
        <p:spPr>
          <a:xfrm>
            <a:off x="5404909" y="4264592"/>
            <a:ext cx="1688125" cy="923330"/>
          </a:xfrm>
          <a:prstGeom prst="rect">
            <a:avLst/>
          </a:prstGeom>
          <a:noFill/>
        </p:spPr>
        <p:txBody>
          <a:bodyPr wrap="square" rtlCol="0">
            <a:spAutoFit/>
          </a:bodyPr>
          <a:lstStyle/>
          <a:p>
            <a:pPr algn="ctr"/>
            <a:r>
              <a:rPr lang="en-US" dirty="0" smtClean="0"/>
              <a:t>Carl Green</a:t>
            </a:r>
          </a:p>
          <a:p>
            <a:pPr algn="ctr"/>
            <a:r>
              <a:rPr lang="en-US" dirty="0" smtClean="0"/>
              <a:t>Research Assistant</a:t>
            </a:r>
            <a:endParaRPr lang="en-US" dirty="0"/>
          </a:p>
        </p:txBody>
      </p:sp>
      <p:sp>
        <p:nvSpPr>
          <p:cNvPr id="15" name="TextBox 14"/>
          <p:cNvSpPr txBox="1"/>
          <p:nvPr/>
        </p:nvSpPr>
        <p:spPr>
          <a:xfrm>
            <a:off x="7034365" y="4264592"/>
            <a:ext cx="1688125" cy="646331"/>
          </a:xfrm>
          <a:prstGeom prst="rect">
            <a:avLst/>
          </a:prstGeom>
          <a:noFill/>
        </p:spPr>
        <p:txBody>
          <a:bodyPr wrap="square" rtlCol="0">
            <a:spAutoFit/>
          </a:bodyPr>
          <a:lstStyle/>
          <a:p>
            <a:pPr algn="ctr"/>
            <a:r>
              <a:rPr lang="en-US" dirty="0" smtClean="0"/>
              <a:t>Michelle Brown</a:t>
            </a:r>
          </a:p>
          <a:p>
            <a:pPr algn="ctr"/>
            <a:r>
              <a:rPr lang="en-US" dirty="0" smtClean="0"/>
              <a:t>Science Teacher</a:t>
            </a:r>
            <a:endParaRPr lang="en-US" dirty="0"/>
          </a:p>
        </p:txBody>
      </p:sp>
    </p:spTree>
    <p:extLst>
      <p:ext uri="{BB962C8B-B14F-4D97-AF65-F5344CB8AC3E}">
        <p14:creationId xmlns:p14="http://schemas.microsoft.com/office/powerpoint/2010/main" val="20549221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TotalTime>
  <Words>213</Words>
  <Application>Microsoft Macintosh PowerPoint</Application>
  <PresentationFormat>On-screen Show (4:3)</PresentationFormat>
  <Paragraphs>15</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Calibri</vt:lpstr>
      <vt:lpstr>Calibri Light</vt:lpstr>
      <vt:lpstr>Arial</vt:lpstr>
      <vt:lpstr>Office Theme</vt:lpstr>
      <vt:lpstr>ICE Picture of the Day: Join the Journey!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brown</dc:creator>
  <cp:lastModifiedBy>michelle brown</cp:lastModifiedBy>
  <cp:revision>1</cp:revision>
  <dcterms:created xsi:type="dcterms:W3CDTF">2015-10-30T02:14:03Z</dcterms:created>
  <dcterms:modified xsi:type="dcterms:W3CDTF">2015-10-30T02:15:43Z</dcterms:modified>
</cp:coreProperties>
</file>