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0"/>
    <p:restoredTop sz="66667"/>
  </p:normalViewPr>
  <p:slideViewPr>
    <p:cSldViewPr snapToGrid="0" snapToObjects="1">
      <p:cViewPr varScale="1">
        <p:scale>
          <a:sx n="55" d="100"/>
          <a:sy n="55" d="100"/>
        </p:scale>
        <p:origin x="208"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11/30/15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are lots of instruments Artemis uses. For example, it has a Protein Fluorescent Spectrometer which can detect specific protein signals, it has a light sensor which can understand the amount of light under the ice, it also can collect water to be analyzed and measures data about water including salinity, water depth, current, temperature, turbidity, pH, the amount of dissolved oxygen, currents, </a:t>
            </a:r>
            <a:r>
              <a:rPr lang="en-US" baseline="0" smtClean="0"/>
              <a:t>and more.</a:t>
            </a:r>
            <a:endParaRPr lang="en-US" baseline="0" dirty="0" smtClean="0"/>
          </a:p>
          <a:p>
            <a:endParaRPr lang="en-US" baseline="0" dirty="0" smtClean="0"/>
          </a:p>
          <a:p>
            <a:r>
              <a:rPr lang="en-US" baseline="0" dirty="0" smtClean="0"/>
              <a:t>Learn more about Antarctica and ask the team questions by going to this journal: https://</a:t>
            </a:r>
            <a:r>
              <a:rPr lang="en-US" baseline="0" dirty="0" err="1" smtClean="0"/>
              <a:t>www.polartrec.com</a:t>
            </a:r>
            <a:r>
              <a:rPr lang="en-US" baseline="0" dirty="0" smtClean="0"/>
              <a:t>/expeditions/human-impacts-in-antarctica-2015/journals/2015-11-30</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11/30/15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30" TargetMode="External"/><Relationship Id="rId4" Type="http://schemas.openxmlformats.org/officeDocument/2006/relationships/hyperlink" Target="https://www.polartrec.com/expeditions/human-impacts-in-antarctica-2015/journals/2015-11-25" TargetMode="External"/><Relationship Id="rId5" Type="http://schemas.openxmlformats.org/officeDocument/2006/relationships/image" Target="../media/image1.jpg"/><Relationship Id="rId6"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294"/>
            <a:ext cx="9144000" cy="962246"/>
          </a:xfrm>
        </p:spPr>
        <p:txBody>
          <a:bodyPr>
            <a:normAutofit/>
          </a:bodyPr>
          <a:lstStyle/>
          <a:p>
            <a:pPr algn="ctr"/>
            <a:r>
              <a:rPr lang="en-US" dirty="0" smtClean="0"/>
              <a:t>Ice POD: </a:t>
            </a:r>
            <a:r>
              <a:rPr lang="en-US" dirty="0"/>
              <a:t> </a:t>
            </a:r>
            <a:r>
              <a:rPr lang="en-US" dirty="0" smtClean="0"/>
              <a:t>Europa and Antarctica</a:t>
            </a:r>
            <a:endParaRPr lang="en-US" dirty="0"/>
          </a:p>
        </p:txBody>
      </p:sp>
      <p:sp>
        <p:nvSpPr>
          <p:cNvPr id="8" name="Content Placeholder 2"/>
          <p:cNvSpPr txBox="1">
            <a:spLocks/>
          </p:cNvSpPr>
          <p:nvPr/>
        </p:nvSpPr>
        <p:spPr>
          <a:xfrm>
            <a:off x="0" y="5489948"/>
            <a:ext cx="9160114" cy="17508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500" dirty="0" smtClean="0"/>
              <a:t>The SIMPLE project is sending a robot under the sea ice to better understand conditions that are similar to Jupiter’s moon, Europa. What data do you think they might collect?</a:t>
            </a:r>
            <a:endParaRPr lang="en-US" sz="2500" dirty="0" smtClean="0"/>
          </a:p>
        </p:txBody>
      </p:sp>
      <p:sp>
        <p:nvSpPr>
          <p:cNvPr id="7" name="Content Placeholder 2"/>
          <p:cNvSpPr txBox="1">
            <a:spLocks/>
          </p:cNvSpPr>
          <p:nvPr/>
        </p:nvSpPr>
        <p:spPr>
          <a:xfrm>
            <a:off x="-4" y="6453962"/>
            <a:ext cx="9144001" cy="4040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300" dirty="0" smtClean="0"/>
              <a:t>Ask </a:t>
            </a:r>
            <a:r>
              <a:rPr lang="en-US" sz="2300" dirty="0"/>
              <a:t>questions </a:t>
            </a:r>
            <a:r>
              <a:rPr lang="en-US" sz="2300" dirty="0" smtClean="0"/>
              <a:t>in the “Ask </a:t>
            </a:r>
            <a:r>
              <a:rPr lang="en-US" sz="2300" dirty="0"/>
              <a:t>the Team” section of </a:t>
            </a:r>
            <a:r>
              <a:rPr lang="en-US" sz="2300" dirty="0">
                <a:hlinkClick r:id="rId3"/>
              </a:rPr>
              <a:t>today’s journal</a:t>
            </a:r>
            <a:r>
              <a:rPr lang="en-US" sz="2300" dirty="0" smtClean="0">
                <a:hlinkClick r:id="rId4"/>
              </a:rPr>
              <a:t>.</a:t>
            </a:r>
            <a:endParaRPr lang="en-US" sz="2300"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6809" y="1031303"/>
            <a:ext cx="2716692" cy="4100667"/>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93299" y="1315193"/>
            <a:ext cx="4995519" cy="3692748"/>
          </a:xfrm>
          <a:prstGeom prst="rect">
            <a:avLst/>
          </a:prstGeom>
        </p:spPr>
      </p:pic>
      <p:sp>
        <p:nvSpPr>
          <p:cNvPr id="6" name="TextBox 5"/>
          <p:cNvSpPr txBox="1"/>
          <p:nvPr/>
        </p:nvSpPr>
        <p:spPr>
          <a:xfrm>
            <a:off x="5439508" y="4983667"/>
            <a:ext cx="3449310" cy="307777"/>
          </a:xfrm>
          <a:prstGeom prst="rect">
            <a:avLst/>
          </a:prstGeom>
          <a:noFill/>
        </p:spPr>
        <p:txBody>
          <a:bodyPr wrap="square" rtlCol="0">
            <a:spAutoFit/>
          </a:bodyPr>
          <a:lstStyle/>
          <a:p>
            <a:pPr lvl="2"/>
            <a:r>
              <a:rPr lang="en-US" sz="1400" i="1" dirty="0" smtClean="0"/>
              <a:t>Photo courtesy of </a:t>
            </a:r>
            <a:r>
              <a:rPr lang="en-US" sz="1400" i="1" dirty="0" err="1" smtClean="0"/>
              <a:t>wikimedia.org</a:t>
            </a:r>
            <a:endParaRPr lang="en-US" sz="1400" i="1" dirty="0"/>
          </a:p>
        </p:txBody>
      </p:sp>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9849</TotalTime>
  <Words>154</Words>
  <Application>Microsoft Macintosh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Europa and Antarctica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40</cp:revision>
  <dcterms:created xsi:type="dcterms:W3CDTF">2015-11-06T22:49:46Z</dcterms:created>
  <dcterms:modified xsi:type="dcterms:W3CDTF">2015-11-30T14:21:32Z</dcterms:modified>
</cp:coreProperties>
</file>