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157"/>
    <p:restoredTop sz="88889"/>
  </p:normalViewPr>
  <p:slideViewPr>
    <p:cSldViewPr snapToGrid="0" snapToObjects="1">
      <p:cViewPr>
        <p:scale>
          <a:sx n="54" d="100"/>
          <a:sy n="54" d="100"/>
        </p:scale>
        <p:origin x="1784" y="8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12/2/15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Researcher, Carl Green, stands by a large </a:t>
            </a:r>
            <a:r>
              <a:rPr lang="en-US" baseline="0" dirty="0" err="1" smtClean="0"/>
              <a:t>ventifact</a:t>
            </a:r>
            <a:r>
              <a:rPr lang="en-US" baseline="0" dirty="0" smtClean="0"/>
              <a:t>. The smooth surfaces and holes are shaped by wind. The wind picks up small grains of sediment and pushes them forward. When those sediments hit rocks, such as the one by Carl, or even smaller, they hit them, over time slowly abrading or wearing down the surface to form smooth shapes. </a:t>
            </a:r>
            <a:r>
              <a:rPr lang="en-US" baseline="0" smtClean="0"/>
              <a:t>Ventifacts</a:t>
            </a:r>
            <a:r>
              <a:rPr lang="en-US" baseline="0" dirty="0" smtClean="0"/>
              <a:t> </a:t>
            </a:r>
            <a:r>
              <a:rPr lang="en-US" baseline="0" dirty="0" smtClean="0"/>
              <a:t>can also be identified because their angled in the direction of the </a:t>
            </a:r>
            <a:r>
              <a:rPr lang="en-US" baseline="0" dirty="0" err="1" smtClean="0"/>
              <a:t>predimonant</a:t>
            </a:r>
            <a:r>
              <a:rPr lang="en-US" baseline="0" dirty="0" smtClean="0"/>
              <a:t> wind (along with nearby </a:t>
            </a:r>
            <a:r>
              <a:rPr lang="en-US" baseline="0" dirty="0" err="1" smtClean="0"/>
              <a:t>ventrifacts</a:t>
            </a:r>
            <a:r>
              <a:rPr lang="en-US" baseline="0" dirty="0" smtClean="0"/>
              <a:t>).</a:t>
            </a:r>
          </a:p>
          <a:p>
            <a:endParaRPr lang="en-US" baseline="0" dirty="0" smtClean="0"/>
          </a:p>
          <a:p>
            <a:r>
              <a:rPr lang="en-US" baseline="0" dirty="0" smtClean="0"/>
              <a:t>Learn more about Antarctica and ask the team questions by going to this journal: https://</a:t>
            </a:r>
            <a:r>
              <a:rPr lang="en-US" baseline="0" dirty="0" err="1" smtClean="0"/>
              <a:t>www.polartrec.com</a:t>
            </a:r>
            <a:r>
              <a:rPr lang="en-US" baseline="0" dirty="0" smtClean="0"/>
              <a:t>/expeditions/human-impacts-in-antarctica-2015/journals/2015-12-01</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12/2/15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12/2/15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12/2/15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12/2/15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lartrec.com/expeditions/human-impacts-in-antarctica-2015/journals/2015-12-01" TargetMode="External"/><Relationship Id="rId4"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3294"/>
            <a:ext cx="9144000" cy="962246"/>
          </a:xfrm>
        </p:spPr>
        <p:txBody>
          <a:bodyPr>
            <a:normAutofit/>
          </a:bodyPr>
          <a:lstStyle/>
          <a:p>
            <a:pPr algn="ctr"/>
            <a:r>
              <a:rPr lang="en-US" dirty="0" smtClean="0"/>
              <a:t>Ice POD: </a:t>
            </a:r>
            <a:r>
              <a:rPr lang="en-US" dirty="0" err="1" smtClean="0"/>
              <a:t>Ventifact</a:t>
            </a:r>
            <a:endParaRPr lang="en-US" dirty="0"/>
          </a:p>
        </p:txBody>
      </p:sp>
      <p:sp>
        <p:nvSpPr>
          <p:cNvPr id="8" name="Content Placeholder 2"/>
          <p:cNvSpPr txBox="1">
            <a:spLocks/>
          </p:cNvSpPr>
          <p:nvPr/>
        </p:nvSpPr>
        <p:spPr>
          <a:xfrm>
            <a:off x="4668251" y="2237875"/>
            <a:ext cx="4130914" cy="31282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500" dirty="0" err="1" smtClean="0"/>
              <a:t>Ventifacts</a:t>
            </a:r>
            <a:r>
              <a:rPr lang="en-US" sz="2500" dirty="0" smtClean="0"/>
              <a:t> </a:t>
            </a:r>
            <a:r>
              <a:rPr lang="en-US" sz="2500" dirty="0" smtClean="0"/>
              <a:t>are found all along the Dry Valleys. Although glaciers had been there in the past, the area is now a polar desert.  If there is no ice or water acting on the </a:t>
            </a:r>
            <a:r>
              <a:rPr lang="en-US" sz="2500" dirty="0" err="1" smtClean="0"/>
              <a:t>ventifacts</a:t>
            </a:r>
            <a:r>
              <a:rPr lang="en-US" sz="2500" dirty="0" smtClean="0"/>
              <a:t>, how do you think they form such interesting shapes?</a:t>
            </a:r>
          </a:p>
        </p:txBody>
      </p:sp>
      <p:sp>
        <p:nvSpPr>
          <p:cNvPr id="7" name="Content Placeholder 2"/>
          <p:cNvSpPr txBox="1">
            <a:spLocks/>
          </p:cNvSpPr>
          <p:nvPr/>
        </p:nvSpPr>
        <p:spPr>
          <a:xfrm>
            <a:off x="-4" y="6453962"/>
            <a:ext cx="9144001" cy="4040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300" dirty="0" smtClean="0"/>
              <a:t>Ask </a:t>
            </a:r>
            <a:r>
              <a:rPr lang="en-US" sz="2300" dirty="0"/>
              <a:t>questions </a:t>
            </a:r>
            <a:r>
              <a:rPr lang="en-US" sz="2300" dirty="0" smtClean="0"/>
              <a:t>in the “Ask </a:t>
            </a:r>
            <a:r>
              <a:rPr lang="en-US" sz="2300" dirty="0"/>
              <a:t>the Team” section of </a:t>
            </a:r>
            <a:r>
              <a:rPr lang="en-US" sz="2300" dirty="0">
                <a:hlinkClick r:id="rId3"/>
              </a:rPr>
              <a:t>today’s journal</a:t>
            </a:r>
            <a:r>
              <a:rPr lang="en-US" sz="2300" dirty="0" smtClean="0">
                <a:hlinkClick r:id="rId3"/>
              </a:rPr>
              <a:t>.</a:t>
            </a:r>
            <a:endParaRPr lang="en-US" sz="2300" dirty="0"/>
          </a:p>
        </p:txBody>
      </p:sp>
      <p:pic>
        <p:nvPicPr>
          <p:cNvPr id="9" name="Picture 8"/>
          <p:cNvPicPr>
            <a:picLocks noChangeAspect="1"/>
          </p:cNvPicPr>
          <p:nvPr/>
        </p:nvPicPr>
        <p:blipFill rotWithShape="1">
          <a:blip r:embed="rId4">
            <a:extLst>
              <a:ext uri="{28A0092B-C50C-407E-A947-70E740481C1C}">
                <a14:useLocalDpi xmlns:a14="http://schemas.microsoft.com/office/drawing/2010/main" val="0"/>
              </a:ext>
            </a:extLst>
          </a:blip>
          <a:srcRect l="17231" r="27503"/>
          <a:stretch/>
        </p:blipFill>
        <p:spPr>
          <a:xfrm>
            <a:off x="385010" y="983475"/>
            <a:ext cx="3898231" cy="5290206"/>
          </a:xfrm>
          <a:prstGeom prst="rect">
            <a:avLst/>
          </a:prstGeom>
        </p:spPr>
      </p:pic>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11005</TotalTime>
  <Words>175</Words>
  <Application>Microsoft Macintosh PowerPoint</Application>
  <PresentationFormat>On-screen Show (4:3)</PresentationFormat>
  <Paragraphs>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Ice POD: Ventifact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45</cp:revision>
  <dcterms:created xsi:type="dcterms:W3CDTF">2015-11-06T22:49:46Z</dcterms:created>
  <dcterms:modified xsi:type="dcterms:W3CDTF">2015-12-01T20:18:05Z</dcterms:modified>
</cp:coreProperties>
</file>