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157"/>
    <p:restoredTop sz="88889"/>
  </p:normalViewPr>
  <p:slideViewPr>
    <p:cSldViewPr snapToGrid="0" snapToObjects="1">
      <p:cViewPr>
        <p:scale>
          <a:sx n="54" d="100"/>
          <a:sy n="54" d="100"/>
        </p:scale>
        <p:origin x="1784" y="816"/>
      </p:cViewPr>
      <p:guideLst/>
    </p:cSldViewPr>
  </p:slideViewPr>
  <p:notesTextViewPr>
    <p:cViewPr>
      <p:scale>
        <a:sx n="1" d="1"/>
        <a:sy n="1" d="1"/>
      </p:scale>
      <p:origin x="0" y="-368"/>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12/2/15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volcano is connected to a “long-lived, open and stable magma plumbing system.” Lava lakes are rare and require a balance of heat supply, which comes from a liquid-filled conduit in the magma chamber that provides rising magmatic gases, and heat loss, which is due to the heat lost in the cold at the surface of the lake. To find out more, go here: http://</a:t>
            </a:r>
            <a:r>
              <a:rPr lang="en-US" baseline="0" dirty="0" err="1" smtClean="0"/>
              <a:t>www.volcanodiscovery.com</a:t>
            </a:r>
            <a:r>
              <a:rPr lang="en-US" baseline="0" dirty="0" smtClean="0"/>
              <a:t>/</a:t>
            </a:r>
            <a:r>
              <a:rPr lang="en-US" baseline="0" dirty="0" err="1" smtClean="0"/>
              <a:t>erebus.html</a:t>
            </a:r>
            <a:endParaRPr lang="en-US" baseline="0" dirty="0" smtClean="0"/>
          </a:p>
          <a:p>
            <a:endParaRPr lang="en-US" baseline="0" dirty="0" smtClean="0"/>
          </a:p>
          <a:p>
            <a:r>
              <a:rPr lang="en-US" baseline="0" dirty="0" smtClean="0"/>
              <a:t>Learn more about </a:t>
            </a:r>
            <a:r>
              <a:rPr lang="en-US" baseline="0" dirty="0" smtClean="0"/>
              <a:t>life and work in Antarctica, and </a:t>
            </a:r>
            <a:r>
              <a:rPr lang="en-US" baseline="0" dirty="0" smtClean="0"/>
              <a:t>ask the team questions by going to this journal: https://</a:t>
            </a:r>
            <a:r>
              <a:rPr lang="en-US" baseline="0" dirty="0" err="1" smtClean="0"/>
              <a:t>www.polartrec.com</a:t>
            </a:r>
            <a:r>
              <a:rPr lang="en-US" baseline="0" smtClean="0"/>
              <a:t>/expeditions/human-impacts-in-antarctica-2015/journals/2015-12-03</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12/2/15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ebcams.volcanodiscovery.com/Erebus" TargetMode="External"/><Relationship Id="rId4" Type="http://schemas.openxmlformats.org/officeDocument/2006/relationships/hyperlink" Target="https://www.polartrec.com/expeditions/human-impacts-in-antarctica-2015/journals/2015-12-03" TargetMode="External"/><Relationship Id="rId5"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3294"/>
            <a:ext cx="9144000" cy="962246"/>
          </a:xfrm>
        </p:spPr>
        <p:txBody>
          <a:bodyPr>
            <a:normAutofit/>
          </a:bodyPr>
          <a:lstStyle/>
          <a:p>
            <a:pPr algn="ctr"/>
            <a:r>
              <a:rPr lang="en-US" dirty="0" smtClean="0"/>
              <a:t>Ice POD: </a:t>
            </a:r>
            <a:r>
              <a:rPr lang="en-US" dirty="0" smtClean="0"/>
              <a:t>Mt. Erebus</a:t>
            </a:r>
            <a:endParaRPr lang="en-US" dirty="0"/>
          </a:p>
        </p:txBody>
      </p:sp>
      <p:sp>
        <p:nvSpPr>
          <p:cNvPr id="7" name="Content Placeholder 2"/>
          <p:cNvSpPr txBox="1">
            <a:spLocks/>
          </p:cNvSpPr>
          <p:nvPr/>
        </p:nvSpPr>
        <p:spPr>
          <a:xfrm>
            <a:off x="-1" y="6004147"/>
            <a:ext cx="9144001" cy="66134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300" dirty="0" smtClean="0"/>
              <a:t>You can see a live webcam of the volcano </a:t>
            </a:r>
            <a:r>
              <a:rPr lang="en-US" sz="2300" dirty="0" smtClean="0">
                <a:hlinkClick r:id="rId3"/>
              </a:rPr>
              <a:t>here</a:t>
            </a:r>
            <a:r>
              <a:rPr lang="en-US" sz="2300" dirty="0" smtClean="0"/>
              <a:t>.</a:t>
            </a:r>
          </a:p>
          <a:p>
            <a:pPr marL="0" indent="0" algn="ctr">
              <a:buNone/>
            </a:pPr>
            <a:r>
              <a:rPr lang="en-US" sz="2300" dirty="0" smtClean="0"/>
              <a:t>Ask </a:t>
            </a:r>
            <a:r>
              <a:rPr lang="en-US" sz="2300" dirty="0"/>
              <a:t>questions </a:t>
            </a:r>
            <a:r>
              <a:rPr lang="en-US" sz="2300" dirty="0" smtClean="0"/>
              <a:t>in the “Ask </a:t>
            </a:r>
            <a:r>
              <a:rPr lang="en-US" sz="2300" dirty="0"/>
              <a:t>the Team” section of </a:t>
            </a:r>
            <a:r>
              <a:rPr lang="en-US" sz="2300" dirty="0">
                <a:hlinkClick r:id="rId4"/>
              </a:rPr>
              <a:t>today’s journal</a:t>
            </a:r>
            <a:r>
              <a:rPr lang="en-US" sz="2300" dirty="0" smtClean="0">
                <a:hlinkClick r:id="rId4"/>
              </a:rPr>
              <a:t>.</a:t>
            </a:r>
            <a:endParaRPr lang="en-US" sz="2300" dirty="0"/>
          </a:p>
        </p:txBody>
      </p:sp>
      <p:sp>
        <p:nvSpPr>
          <p:cNvPr id="10" name="Content Placeholder 2"/>
          <p:cNvSpPr txBox="1">
            <a:spLocks/>
          </p:cNvSpPr>
          <p:nvPr/>
        </p:nvSpPr>
        <p:spPr>
          <a:xfrm>
            <a:off x="5958639" y="1195540"/>
            <a:ext cx="2968791" cy="48086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600" dirty="0" smtClean="0"/>
              <a:t>Mt. Erebus, located on Ross Island, is an active stratovolcano known for its active boiling lava lake. </a:t>
            </a:r>
          </a:p>
          <a:p>
            <a:pPr marL="0" indent="0" algn="ctr">
              <a:buNone/>
            </a:pPr>
            <a:r>
              <a:rPr lang="en-US" sz="2600" dirty="0" smtClean="0"/>
              <a:t>If you could slice the volcano in half and see deep down into the crust, what do you think it would it look like?</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5515" y="1195541"/>
            <a:ext cx="5344482" cy="4459302"/>
          </a:xfrm>
          <a:prstGeom prst="rect">
            <a:avLst/>
          </a:prstGeom>
        </p:spPr>
      </p:pic>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13122</TotalTime>
  <Words>178</Words>
  <Application>Microsoft Macintosh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Ice POD: Mt. Erebus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48</cp:revision>
  <dcterms:created xsi:type="dcterms:W3CDTF">2015-11-06T22:49:46Z</dcterms:created>
  <dcterms:modified xsi:type="dcterms:W3CDTF">2015-12-03T07:35:09Z</dcterms:modified>
</cp:coreProperties>
</file>