
<file path=[Content_Types].xml><?xml version="1.0" encoding="utf-8"?>
<Types xmlns="http://schemas.openxmlformats.org/package/2006/content-types">
  <Default Extension="xml" ContentType="application/xml"/>
  <Default Extension="jpeg" ContentType="image/jpeg"/>
  <Default Extension="rels" ContentType="application/vnd.openxmlformats-package.relationships+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4" Type="http://schemas.openxmlformats.org/officeDocument/2006/relationships/extended-properties" Target="docProps/app.xml"/><Relationship Id="rId1" Type="http://schemas.openxmlformats.org/officeDocument/2006/relationships/officeDocument" Target="ppt/presentation.xml"/><Relationship Id="rId2" Type="http://schemas.openxmlformats.org/package/2006/relationships/metadata/thumbnail" Target="docProps/thumbnail.jpeg"/></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60" r:id="rId1"/>
  </p:sldMasterIdLst>
  <p:notesMasterIdLst>
    <p:notesMasterId r:id="rId3"/>
  </p:notesMasterIdLst>
  <p:sldIdLst>
    <p:sldId id="257" r:id="rId2"/>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p:restoredLeft sz="10157"/>
    <p:restoredTop sz="88889"/>
  </p:normalViewPr>
  <p:slideViewPr>
    <p:cSldViewPr snapToGrid="0" snapToObjects="1">
      <p:cViewPr>
        <p:scale>
          <a:sx n="54" d="100"/>
          <a:sy n="54" d="100"/>
        </p:scale>
        <p:origin x="1784" y="816"/>
      </p:cViewPr>
      <p:guideLst/>
    </p:cSldViewPr>
  </p:slideViewPr>
  <p:notesTextViewPr>
    <p:cViewPr>
      <p:scale>
        <a:sx n="1" d="1"/>
        <a:sy n="1" d="1"/>
      </p:scale>
      <p:origin x="0" y="-368"/>
    </p:cViewPr>
  </p:notesTextViewPr>
  <p:gridSpacing cx="76200" cy="76200"/>
</p:viewPr>
</file>

<file path=ppt/_rels/presentation.xml.rels><?xml version="1.0" encoding="UTF-8" standalone="yes"?>
<Relationships xmlns="http://schemas.openxmlformats.org/package/2006/relationships"><Relationship Id="rId3" Type="http://schemas.openxmlformats.org/officeDocument/2006/relationships/notesMaster" Target="notesMasters/notesMaster1.xml"/><Relationship Id="rId4" Type="http://schemas.openxmlformats.org/officeDocument/2006/relationships/presProps" Target="presProps.xml"/><Relationship Id="rId5" Type="http://schemas.openxmlformats.org/officeDocument/2006/relationships/viewProps" Target="viewProps.xml"/><Relationship Id="rId6" Type="http://schemas.openxmlformats.org/officeDocument/2006/relationships/theme" Target="theme/theme1.xml"/><Relationship Id="rId7" Type="http://schemas.openxmlformats.org/officeDocument/2006/relationships/tableStyles" Target="tableStyles.xml"/><Relationship Id="rId1" Type="http://schemas.openxmlformats.org/officeDocument/2006/relationships/slideMaster" Target="slideMasters/slideMaster1.xml"/><Relationship Id="rId2" Type="http://schemas.openxmlformats.org/officeDocument/2006/relationships/slide" Target="slides/slid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DB269E2-CE14-004C-AB89-BC42966EE7C6}" type="datetimeFigureOut">
              <a:rPr lang="en-US" smtClean="0"/>
              <a:t>12/2/15</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8A185878-06C5-FF45-AC0A-6ABC915B5CD5}" type="slidenum">
              <a:rPr lang="en-US" smtClean="0"/>
              <a:t>‹#›</a:t>
            </a:fld>
            <a:endParaRPr lang="en-US"/>
          </a:p>
        </p:txBody>
      </p:sp>
    </p:spTree>
    <p:extLst>
      <p:ext uri="{BB962C8B-B14F-4D97-AF65-F5344CB8AC3E}">
        <p14:creationId xmlns:p14="http://schemas.microsoft.com/office/powerpoint/2010/main" val="188598807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 Id="rId2" Type="http://schemas.openxmlformats.org/officeDocument/2006/relationships/slide" Target="../slides/slide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aseline="0" dirty="0" smtClean="0"/>
              <a:t>This volcano is connected to a “long-lived, open and stable magma plumbing system.” Lava lakes are rare and require a balance of heat supply, which comes from a liquid-filled conduit in the magma chamber that provides rising magmatic gases, and heat loss, which is due to the heat lost in the cold at the surface of the lake. To find out more, go here: http://</a:t>
            </a:r>
            <a:r>
              <a:rPr lang="en-US" baseline="0" dirty="0" err="1" smtClean="0"/>
              <a:t>www.volcanodiscovery.com</a:t>
            </a:r>
            <a:r>
              <a:rPr lang="en-US" baseline="0" dirty="0" smtClean="0"/>
              <a:t>/</a:t>
            </a:r>
            <a:r>
              <a:rPr lang="en-US" baseline="0" dirty="0" err="1" smtClean="0"/>
              <a:t>erebus.html</a:t>
            </a:r>
            <a:endParaRPr lang="en-US" baseline="0" dirty="0" smtClean="0"/>
          </a:p>
          <a:p>
            <a:endParaRPr lang="en-US" baseline="0" dirty="0" smtClean="0"/>
          </a:p>
          <a:p>
            <a:r>
              <a:rPr lang="en-US" baseline="0" dirty="0" smtClean="0"/>
              <a:t>Learn more about </a:t>
            </a:r>
            <a:r>
              <a:rPr lang="en-US" baseline="0" dirty="0" smtClean="0"/>
              <a:t>life and work in Antarctica, and </a:t>
            </a:r>
            <a:r>
              <a:rPr lang="en-US" baseline="0" dirty="0" smtClean="0"/>
              <a:t>ask the team questions by going to this journal: https://</a:t>
            </a:r>
            <a:r>
              <a:rPr lang="en-US" baseline="0" dirty="0" err="1" smtClean="0"/>
              <a:t>www.polartrec.com</a:t>
            </a:r>
            <a:r>
              <a:rPr lang="en-US" baseline="0" smtClean="0"/>
              <a:t>/expeditions/human-impacts-in-antarctica-2015/journals/2015-12-03</a:t>
            </a:r>
            <a:endParaRPr lang="en-US" dirty="0"/>
          </a:p>
        </p:txBody>
      </p:sp>
      <p:sp>
        <p:nvSpPr>
          <p:cNvPr id="4" name="Slide Number Placeholder 3"/>
          <p:cNvSpPr>
            <a:spLocks noGrp="1"/>
          </p:cNvSpPr>
          <p:nvPr>
            <p:ph type="sldNum" sz="quarter" idx="10"/>
          </p:nvPr>
        </p:nvSpPr>
        <p:spPr/>
        <p:txBody>
          <a:bodyPr/>
          <a:lstStyle/>
          <a:p>
            <a:fld id="{8A185878-06C5-FF45-AC0A-6ABC915B5CD5}" type="slidenum">
              <a:rPr lang="en-US" smtClean="0"/>
              <a:t>1</a:t>
            </a:fld>
            <a:endParaRPr lang="en-US"/>
          </a:p>
        </p:txBody>
      </p:sp>
    </p:spTree>
    <p:extLst>
      <p:ext uri="{BB962C8B-B14F-4D97-AF65-F5344CB8AC3E}">
        <p14:creationId xmlns:p14="http://schemas.microsoft.com/office/powerpoint/2010/main" val="123601403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122363"/>
            <a:ext cx="7772400" cy="2387600"/>
          </a:xfrm>
        </p:spPr>
        <p:txBody>
          <a:bodyPr anchor="b"/>
          <a:lstStyle>
            <a:lvl1pPr algn="ctr">
              <a:defRPr sz="6000"/>
            </a:lvl1pPr>
          </a:lstStyle>
          <a:p>
            <a:r>
              <a:rPr lang="en-US" smtClean="0"/>
              <a:t>Click to edit Master title style</a:t>
            </a:r>
            <a:endParaRPr lang="en-US" dirty="0"/>
          </a:p>
        </p:txBody>
      </p:sp>
      <p:sp>
        <p:nvSpPr>
          <p:cNvPr id="3" name="Subtitle 2"/>
          <p:cNvSpPr>
            <a:spLocks noGrp="1"/>
          </p:cNvSpPr>
          <p:nvPr>
            <p:ph type="subTitle" idx="1"/>
          </p:nvPr>
        </p:nvSpPr>
        <p:spPr>
          <a:xfrm>
            <a:off x="1143000" y="3602038"/>
            <a:ext cx="6858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0791930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62751081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43675" y="365125"/>
            <a:ext cx="1971675" cy="5811838"/>
          </a:xfrm>
        </p:spPr>
        <p:txBody>
          <a:bodyPr vert="eaVert"/>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628650" y="365125"/>
            <a:ext cx="5800725" cy="5811838"/>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7507267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3195791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623888" y="1709739"/>
            <a:ext cx="7886700" cy="2852737"/>
          </a:xfrm>
        </p:spPr>
        <p:txBody>
          <a:bodyPr anchor="b"/>
          <a:lstStyle>
            <a:lvl1pPr>
              <a:defRPr sz="6000"/>
            </a:lvl1pPr>
          </a:lstStyle>
          <a:p>
            <a:r>
              <a:rPr lang="en-US" smtClean="0"/>
              <a:t>Click to edit Master title style</a:t>
            </a:r>
            <a:endParaRPr lang="en-US" dirty="0"/>
          </a:p>
        </p:txBody>
      </p:sp>
      <p:sp>
        <p:nvSpPr>
          <p:cNvPr id="3" name="Text Placeholder 2"/>
          <p:cNvSpPr>
            <a:spLocks noGrp="1"/>
          </p:cNvSpPr>
          <p:nvPr>
            <p:ph type="body" idx="1"/>
          </p:nvPr>
        </p:nvSpPr>
        <p:spPr>
          <a:xfrm>
            <a:off x="623888" y="4589464"/>
            <a:ext cx="7886700" cy="1500187"/>
          </a:xfrm>
        </p:spPr>
        <p:txBody>
          <a:bodyPr/>
          <a:lstStyle>
            <a:lvl1pPr marL="0" indent="0">
              <a:buNone/>
              <a:defRPr sz="2400">
                <a:solidFill>
                  <a:schemeClr val="tx1"/>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618447B4-78A6-9947-BEB4-EC56048625EF}" type="datetimeFigureOut">
              <a:rPr lang="en-US" smtClean="0"/>
              <a:t>12/2/15</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589814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6286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4629150" y="1825625"/>
            <a:ext cx="3886200" cy="435133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618447B4-78A6-9947-BEB4-EC56048625E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898588206"/>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29841" y="365126"/>
            <a:ext cx="7886700" cy="1325563"/>
          </a:xfrm>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629842" y="1681163"/>
            <a:ext cx="3868340"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29842" y="2505075"/>
            <a:ext cx="3868340"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4629150" y="1681163"/>
            <a:ext cx="3887391"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29150" y="2505075"/>
            <a:ext cx="3887391" cy="3684588"/>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618447B4-78A6-9947-BEB4-EC56048625EF}" type="datetimeFigureOut">
              <a:rPr lang="en-US" smtClean="0"/>
              <a:t>12/2/15</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1246746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618447B4-78A6-9947-BEB4-EC56048625EF}" type="datetimeFigureOut">
              <a:rPr lang="en-US" smtClean="0"/>
              <a:t>12/2/15</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45514212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18447B4-78A6-9947-BEB4-EC56048625EF}" type="datetimeFigureOut">
              <a:rPr lang="en-US" smtClean="0"/>
              <a:t>12/2/15</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236910647"/>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Content Placeholder 2"/>
          <p:cNvSpPr>
            <a:spLocks noGrp="1"/>
          </p:cNvSpPr>
          <p:nvPr>
            <p:ph idx="1"/>
          </p:nvPr>
        </p:nvSpPr>
        <p:spPr>
          <a:xfrm>
            <a:off x="3887391" y="987426"/>
            <a:ext cx="462915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32256259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29841" y="457200"/>
            <a:ext cx="2949178" cy="1600200"/>
          </a:xfrm>
        </p:spPr>
        <p:txBody>
          <a:bodyPr anchor="b"/>
          <a:lstStyle>
            <a:lvl1pPr>
              <a:defRPr sz="320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3887391" y="987426"/>
            <a:ext cx="4629150" cy="4873625"/>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smtClean="0"/>
              <a:t>Drag picture to placeholder or click icon to add</a:t>
            </a:r>
            <a:endParaRPr lang="en-US" dirty="0"/>
          </a:p>
        </p:txBody>
      </p:sp>
      <p:sp>
        <p:nvSpPr>
          <p:cNvPr id="4" name="Text Placeholder 3"/>
          <p:cNvSpPr>
            <a:spLocks noGrp="1"/>
          </p:cNvSpPr>
          <p:nvPr>
            <p:ph type="body" sz="half" idx="2"/>
          </p:nvPr>
        </p:nvSpPr>
        <p:spPr>
          <a:xfrm>
            <a:off x="629841" y="2057400"/>
            <a:ext cx="2949178"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618447B4-78A6-9947-BEB4-EC56048625EF}" type="datetimeFigureOut">
              <a:rPr lang="en-US" smtClean="0"/>
              <a:t>12/2/15</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3CC2D5A8-7FD3-2041-B82E-416FB9A32804}" type="slidenum">
              <a:rPr lang="en-US" smtClean="0"/>
              <a:t>‹#›</a:t>
            </a:fld>
            <a:endParaRPr lang="en-US"/>
          </a:p>
        </p:txBody>
      </p:sp>
    </p:spTree>
    <p:extLst>
      <p:ext uri="{BB962C8B-B14F-4D97-AF65-F5344CB8AC3E}">
        <p14:creationId xmlns:p14="http://schemas.microsoft.com/office/powerpoint/2010/main" val="1060741909"/>
      </p:ext>
    </p:extLst>
  </p:cSld>
  <p:clrMapOvr>
    <a:masterClrMapping/>
  </p:clrMapOvr>
</p:sldLayout>
</file>

<file path=ppt/slideMasters/_rels/slideMaster1.xml.rels><?xml version="1.0" encoding="UTF-8" standalone="yes"?>
<Relationships xmlns="http://schemas.openxmlformats.org/package/2006/relationships"><Relationship Id="rId11" Type="http://schemas.openxmlformats.org/officeDocument/2006/relationships/slideLayout" Target="../slideLayouts/slideLayout11.xml"/><Relationship Id="rId12" Type="http://schemas.openxmlformats.org/officeDocument/2006/relationships/theme" Target="../theme/theme1.xml"/><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 Id="rId9" Type="http://schemas.openxmlformats.org/officeDocument/2006/relationships/slideLayout" Target="../slideLayouts/slideLayout9.xml"/><Relationship Id="rId10" Type="http://schemas.openxmlformats.org/officeDocument/2006/relationships/slideLayout" Target="../slideLayouts/slideLayout1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6"/>
            <a:ext cx="7886700" cy="1325563"/>
          </a:xfrm>
          <a:prstGeom prst="rect">
            <a:avLst/>
          </a:prstGeom>
        </p:spPr>
        <p:txBody>
          <a:bodyPr vert="horz" lIns="91440" tIns="45720" rIns="91440" bIns="45720" rtlCol="0" anchor="ctr">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628650" y="6356351"/>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18447B4-78A6-9947-BEB4-EC56048625EF}" type="datetimeFigureOut">
              <a:rPr lang="en-US" smtClean="0"/>
              <a:t>12/2/15</a:t>
            </a:fld>
            <a:endParaRPr lang="en-US"/>
          </a:p>
        </p:txBody>
      </p:sp>
      <p:sp>
        <p:nvSpPr>
          <p:cNvPr id="5" name="Footer Placeholder 4"/>
          <p:cNvSpPr>
            <a:spLocks noGrp="1"/>
          </p:cNvSpPr>
          <p:nvPr>
            <p:ph type="ftr" sz="quarter" idx="3"/>
          </p:nvPr>
        </p:nvSpPr>
        <p:spPr>
          <a:xfrm>
            <a:off x="3028950" y="6356351"/>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1"/>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CC2D5A8-7FD3-2041-B82E-416FB9A32804}" type="slidenum">
              <a:rPr lang="en-US" smtClean="0"/>
              <a:t>‹#›</a:t>
            </a:fld>
            <a:endParaRPr lang="en-US"/>
          </a:p>
        </p:txBody>
      </p:sp>
    </p:spTree>
    <p:extLst>
      <p:ext uri="{BB962C8B-B14F-4D97-AF65-F5344CB8AC3E}">
        <p14:creationId xmlns:p14="http://schemas.microsoft.com/office/powerpoint/2010/main" val="1163271199"/>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webcams.volcanodiscovery.com/Erebus" TargetMode="External"/><Relationship Id="rId4" Type="http://schemas.openxmlformats.org/officeDocument/2006/relationships/hyperlink" Target="https://www.polartrec.com/expeditions/human-impacts-in-antarctica-2015/journals/2015-12-03" TargetMode="External"/><Relationship Id="rId5" Type="http://schemas.openxmlformats.org/officeDocument/2006/relationships/image" Target="../media/image1.jpg"/><Relationship Id="rId1" Type="http://schemas.openxmlformats.org/officeDocument/2006/relationships/slideLayout" Target="../slideLayouts/slideLayout2.xml"/><Relationship Id="rId2" Type="http://schemas.openxmlformats.org/officeDocument/2006/relationships/notesSlide" Target="../notesSlides/notesSlide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33294"/>
            <a:ext cx="9144000" cy="962246"/>
          </a:xfrm>
        </p:spPr>
        <p:txBody>
          <a:bodyPr>
            <a:normAutofit/>
          </a:bodyPr>
          <a:lstStyle/>
          <a:p>
            <a:pPr algn="ctr"/>
            <a:r>
              <a:rPr lang="en-US" dirty="0" smtClean="0"/>
              <a:t>Ice POD: </a:t>
            </a:r>
            <a:r>
              <a:rPr lang="en-US" dirty="0" smtClean="0"/>
              <a:t>Mt. Erebus</a:t>
            </a:r>
            <a:endParaRPr lang="en-US" dirty="0"/>
          </a:p>
        </p:txBody>
      </p:sp>
      <p:sp>
        <p:nvSpPr>
          <p:cNvPr id="7" name="Content Placeholder 2"/>
          <p:cNvSpPr txBox="1">
            <a:spLocks/>
          </p:cNvSpPr>
          <p:nvPr/>
        </p:nvSpPr>
        <p:spPr>
          <a:xfrm>
            <a:off x="-1" y="6004147"/>
            <a:ext cx="9144001" cy="661348"/>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300" dirty="0" smtClean="0"/>
              <a:t>You can see a live webcam of the volcano </a:t>
            </a:r>
            <a:r>
              <a:rPr lang="en-US" sz="2300" dirty="0" smtClean="0">
                <a:hlinkClick r:id="rId3"/>
              </a:rPr>
              <a:t>here</a:t>
            </a:r>
            <a:r>
              <a:rPr lang="en-US" sz="2300" dirty="0" smtClean="0"/>
              <a:t>.</a:t>
            </a:r>
          </a:p>
          <a:p>
            <a:pPr marL="0" indent="0" algn="ctr">
              <a:buNone/>
            </a:pPr>
            <a:r>
              <a:rPr lang="en-US" sz="2300" dirty="0" smtClean="0"/>
              <a:t>Ask </a:t>
            </a:r>
            <a:r>
              <a:rPr lang="en-US" sz="2300" dirty="0"/>
              <a:t>questions </a:t>
            </a:r>
            <a:r>
              <a:rPr lang="en-US" sz="2300" dirty="0" smtClean="0"/>
              <a:t>in the “Ask </a:t>
            </a:r>
            <a:r>
              <a:rPr lang="en-US" sz="2300" dirty="0"/>
              <a:t>the Team” section of </a:t>
            </a:r>
            <a:r>
              <a:rPr lang="en-US" sz="2300" dirty="0">
                <a:hlinkClick r:id="rId4"/>
              </a:rPr>
              <a:t>today’s journal</a:t>
            </a:r>
            <a:r>
              <a:rPr lang="en-US" sz="2300" dirty="0" smtClean="0">
                <a:hlinkClick r:id="rId4"/>
              </a:rPr>
              <a:t>.</a:t>
            </a:r>
            <a:endParaRPr lang="en-US" sz="2300" dirty="0"/>
          </a:p>
        </p:txBody>
      </p:sp>
      <p:sp>
        <p:nvSpPr>
          <p:cNvPr id="10" name="Content Placeholder 2"/>
          <p:cNvSpPr txBox="1">
            <a:spLocks/>
          </p:cNvSpPr>
          <p:nvPr/>
        </p:nvSpPr>
        <p:spPr>
          <a:xfrm>
            <a:off x="5958639" y="1195540"/>
            <a:ext cx="2968791" cy="4808607"/>
          </a:xfrm>
          <a:prstGeom prst="rect">
            <a:avLst/>
          </a:prstGeom>
        </p:spPr>
        <p:txBody>
          <a:bodyPr vert="horz" lIns="91440" tIns="45720" rIns="91440" bIns="45720" rtlCol="0">
            <a:noAutofit/>
          </a:bodyPr>
          <a:lst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a:lstStyle>
          <a:p>
            <a:pPr marL="0" indent="0" algn="ctr">
              <a:buNone/>
            </a:pPr>
            <a:r>
              <a:rPr lang="en-US" sz="2600" dirty="0" smtClean="0"/>
              <a:t>Mt. Erebus, located on Ross Island, is an active stratovolcano known for its active boiling lava lake. </a:t>
            </a:r>
          </a:p>
          <a:p>
            <a:pPr marL="0" indent="0" algn="ctr">
              <a:buNone/>
            </a:pPr>
            <a:r>
              <a:rPr lang="en-US" sz="2600" dirty="0" smtClean="0"/>
              <a:t>If you could slice the volcano in half and see deep down into the crust, what do you think it would it look like?</a:t>
            </a:r>
          </a:p>
        </p:txBody>
      </p:sp>
      <p:pic>
        <p:nvPicPr>
          <p:cNvPr id="5" name="Picture 4"/>
          <p:cNvPicPr>
            <a:picLocks noChangeAspect="1"/>
          </p:cNvPicPr>
          <p:nvPr/>
        </p:nvPicPr>
        <p:blipFill>
          <a:blip r:embed="rId5">
            <a:extLst>
              <a:ext uri="{28A0092B-C50C-407E-A947-70E740481C1C}">
                <a14:useLocalDpi xmlns:a14="http://schemas.microsoft.com/office/drawing/2010/main" val="0"/>
              </a:ext>
            </a:extLst>
          </a:blip>
          <a:stretch>
            <a:fillRect/>
          </a:stretch>
        </p:blipFill>
        <p:spPr>
          <a:xfrm>
            <a:off x="195515" y="1195541"/>
            <a:ext cx="5344482" cy="4459302"/>
          </a:xfrm>
          <a:prstGeom prst="rect">
            <a:avLst/>
          </a:prstGeom>
        </p:spPr>
      </p:pic>
    </p:spTree>
    <p:extLst>
      <p:ext uri="{BB962C8B-B14F-4D97-AF65-F5344CB8AC3E}">
        <p14:creationId xmlns:p14="http://schemas.microsoft.com/office/powerpoint/2010/main" val="190008114"/>
      </p:ext>
    </p:extLst>
  </p:cSld>
  <p:clrMapOvr>
    <a:masterClrMapping/>
  </p:clrMapOvr>
</p:sld>
</file>

<file path=ppt/theme/theme1.xml><?xml version="1.0" encoding="utf-8"?>
<a:theme xmlns:a="http://schemas.openxmlformats.org/drawingml/2006/main" name="Office Theme">
  <a:themeElements>
    <a:clrScheme name="Office Them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Them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Them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Yu Gothic Light"/>
        <a:font script="Hang" typeface="맑은 고딕"/>
        <a:font script="Hans" typeface="DengXian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Yu Gothic"/>
        <a:font script="Hang" typeface="맑은 고딕"/>
        <a:font script="Hans" typeface="DengXian"/>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Office Theme</Template>
  <TotalTime>13122</TotalTime>
  <Words>178</Words>
  <Application>Microsoft Macintosh PowerPoint</Application>
  <PresentationFormat>On-screen Show (4:3)</PresentationFormat>
  <Paragraphs>9</Paragraphs>
  <Slides>1</Slides>
  <Notes>1</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vt:i4>
      </vt:variant>
    </vt:vector>
  </HeadingPairs>
  <TitlesOfParts>
    <vt:vector size="5" baseType="lpstr">
      <vt:lpstr>Calibri</vt:lpstr>
      <vt:lpstr>Calibri Light</vt:lpstr>
      <vt:lpstr>Arial</vt:lpstr>
      <vt:lpstr>Office Theme</vt:lpstr>
      <vt:lpstr>Ice POD: Mt. Erebus</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michelle brown</dc:creator>
  <cp:lastModifiedBy>michelle brown</cp:lastModifiedBy>
  <cp:revision>48</cp:revision>
  <dcterms:created xsi:type="dcterms:W3CDTF">2015-11-06T22:49:46Z</dcterms:created>
  <dcterms:modified xsi:type="dcterms:W3CDTF">2015-12-03T07:35:09Z</dcterms:modified>
</cp:coreProperties>
</file>