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7"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0157"/>
    <p:restoredTop sz="88889"/>
  </p:normalViewPr>
  <p:slideViewPr>
    <p:cSldViewPr snapToGrid="0" snapToObjects="1">
      <p:cViewPr>
        <p:scale>
          <a:sx n="54" d="100"/>
          <a:sy n="54" d="100"/>
        </p:scale>
        <p:origin x="1784" y="8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B269E2-CE14-004C-AB89-BC42966EE7C6}" type="datetimeFigureOut">
              <a:rPr lang="en-US" smtClean="0"/>
              <a:t>12/4/15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185878-06C5-FF45-AC0A-6ABC915B5CD5}" type="slidenum">
              <a:rPr lang="en-US" smtClean="0"/>
              <a:t>‹#›</a:t>
            </a:fld>
            <a:endParaRPr lang="en-US"/>
          </a:p>
        </p:txBody>
      </p:sp>
    </p:spTree>
    <p:extLst>
      <p:ext uri="{BB962C8B-B14F-4D97-AF65-F5344CB8AC3E}">
        <p14:creationId xmlns:p14="http://schemas.microsoft.com/office/powerpoint/2010/main" val="1885988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pattern was caused by ice that had frozen on top of the can. The cool patterns resemble ice crystals. As the ice froze and then melted and evaporated, sediment moved and was deposited between the ice/water. It left behind an image of where </a:t>
            </a:r>
            <a:r>
              <a:rPr lang="en-US" baseline="0" smtClean="0"/>
              <a:t>the ice once was!</a:t>
            </a:r>
            <a:endParaRPr lang="en-US" baseline="0" dirty="0" smtClean="0"/>
          </a:p>
          <a:p>
            <a:endParaRPr lang="en-US" baseline="0" dirty="0" smtClean="0"/>
          </a:p>
          <a:p>
            <a:endParaRPr lang="en-US" baseline="0" dirty="0" smtClean="0"/>
          </a:p>
          <a:p>
            <a:r>
              <a:rPr lang="en-US" baseline="0" dirty="0" smtClean="0"/>
              <a:t>Learn more about life and work in Antarctica, and ask the team questions by going to this journal: https://</a:t>
            </a:r>
            <a:r>
              <a:rPr lang="en-US" baseline="0" dirty="0" err="1" smtClean="0"/>
              <a:t>www.polartrec.com</a:t>
            </a:r>
            <a:r>
              <a:rPr lang="en-US" baseline="0" dirty="0" smtClean="0"/>
              <a:t>/expeditions/human-impacts-in-antarctica-2015/journals/2015-12-04</a:t>
            </a:r>
            <a:endParaRPr lang="en-US" dirty="0"/>
          </a:p>
        </p:txBody>
      </p:sp>
      <p:sp>
        <p:nvSpPr>
          <p:cNvPr id="4" name="Slide Number Placeholder 3"/>
          <p:cNvSpPr>
            <a:spLocks noGrp="1"/>
          </p:cNvSpPr>
          <p:nvPr>
            <p:ph type="sldNum" sz="quarter" idx="10"/>
          </p:nvPr>
        </p:nvSpPr>
        <p:spPr/>
        <p:txBody>
          <a:bodyPr/>
          <a:lstStyle/>
          <a:p>
            <a:fld id="{8A185878-06C5-FF45-AC0A-6ABC915B5CD5}" type="slidenum">
              <a:rPr lang="en-US" smtClean="0"/>
              <a:t>1</a:t>
            </a:fld>
            <a:endParaRPr lang="en-US"/>
          </a:p>
        </p:txBody>
      </p:sp>
    </p:spTree>
    <p:extLst>
      <p:ext uri="{BB962C8B-B14F-4D97-AF65-F5344CB8AC3E}">
        <p14:creationId xmlns:p14="http://schemas.microsoft.com/office/powerpoint/2010/main" val="1236014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18447B4-78A6-9947-BEB4-EC56048625EF}" type="datetimeFigureOut">
              <a:rPr lang="en-US" smtClean="0"/>
              <a:t>12/4/15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C2D5A8-7FD3-2041-B82E-416FB9A32804}" type="slidenum">
              <a:rPr lang="en-US" smtClean="0"/>
              <a:t>‹#›</a:t>
            </a:fld>
            <a:endParaRPr lang="en-US"/>
          </a:p>
        </p:txBody>
      </p:sp>
    </p:spTree>
    <p:extLst>
      <p:ext uri="{BB962C8B-B14F-4D97-AF65-F5344CB8AC3E}">
        <p14:creationId xmlns:p14="http://schemas.microsoft.com/office/powerpoint/2010/main" val="407919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8447B4-78A6-9947-BEB4-EC56048625EF}" type="datetimeFigureOut">
              <a:rPr lang="en-US" smtClean="0"/>
              <a:t>12/4/15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C2D5A8-7FD3-2041-B82E-416FB9A32804}" type="slidenum">
              <a:rPr lang="en-US" smtClean="0"/>
              <a:t>‹#›</a:t>
            </a:fld>
            <a:endParaRPr lang="en-US"/>
          </a:p>
        </p:txBody>
      </p:sp>
    </p:spTree>
    <p:extLst>
      <p:ext uri="{BB962C8B-B14F-4D97-AF65-F5344CB8AC3E}">
        <p14:creationId xmlns:p14="http://schemas.microsoft.com/office/powerpoint/2010/main" val="1627510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8447B4-78A6-9947-BEB4-EC56048625EF}" type="datetimeFigureOut">
              <a:rPr lang="en-US" smtClean="0"/>
              <a:t>12/4/15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C2D5A8-7FD3-2041-B82E-416FB9A32804}" type="slidenum">
              <a:rPr lang="en-US" smtClean="0"/>
              <a:t>‹#›</a:t>
            </a:fld>
            <a:endParaRPr lang="en-US"/>
          </a:p>
        </p:txBody>
      </p:sp>
    </p:spTree>
    <p:extLst>
      <p:ext uri="{BB962C8B-B14F-4D97-AF65-F5344CB8AC3E}">
        <p14:creationId xmlns:p14="http://schemas.microsoft.com/office/powerpoint/2010/main" val="1075072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8447B4-78A6-9947-BEB4-EC56048625EF}" type="datetimeFigureOut">
              <a:rPr lang="en-US" smtClean="0"/>
              <a:t>12/4/15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C2D5A8-7FD3-2041-B82E-416FB9A32804}" type="slidenum">
              <a:rPr lang="en-US" smtClean="0"/>
              <a:t>‹#›</a:t>
            </a:fld>
            <a:endParaRPr lang="en-US"/>
          </a:p>
        </p:txBody>
      </p:sp>
    </p:spTree>
    <p:extLst>
      <p:ext uri="{BB962C8B-B14F-4D97-AF65-F5344CB8AC3E}">
        <p14:creationId xmlns:p14="http://schemas.microsoft.com/office/powerpoint/2010/main" val="1131957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8447B4-78A6-9947-BEB4-EC56048625EF}" type="datetimeFigureOut">
              <a:rPr lang="en-US" smtClean="0"/>
              <a:t>12/4/15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C2D5A8-7FD3-2041-B82E-416FB9A32804}" type="slidenum">
              <a:rPr lang="en-US" smtClean="0"/>
              <a:t>‹#›</a:t>
            </a:fld>
            <a:endParaRPr lang="en-US"/>
          </a:p>
        </p:txBody>
      </p:sp>
    </p:spTree>
    <p:extLst>
      <p:ext uri="{BB962C8B-B14F-4D97-AF65-F5344CB8AC3E}">
        <p14:creationId xmlns:p14="http://schemas.microsoft.com/office/powerpoint/2010/main" val="258981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18447B4-78A6-9947-BEB4-EC56048625EF}" type="datetimeFigureOut">
              <a:rPr lang="en-US" smtClean="0"/>
              <a:t>12/4/15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C2D5A8-7FD3-2041-B82E-416FB9A32804}" type="slidenum">
              <a:rPr lang="en-US" smtClean="0"/>
              <a:t>‹#›</a:t>
            </a:fld>
            <a:endParaRPr lang="en-US"/>
          </a:p>
        </p:txBody>
      </p:sp>
    </p:spTree>
    <p:extLst>
      <p:ext uri="{BB962C8B-B14F-4D97-AF65-F5344CB8AC3E}">
        <p14:creationId xmlns:p14="http://schemas.microsoft.com/office/powerpoint/2010/main" val="1898588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18447B4-78A6-9947-BEB4-EC56048625EF}" type="datetimeFigureOut">
              <a:rPr lang="en-US" smtClean="0"/>
              <a:t>12/4/15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C2D5A8-7FD3-2041-B82E-416FB9A32804}" type="slidenum">
              <a:rPr lang="en-US" smtClean="0"/>
              <a:t>‹#›</a:t>
            </a:fld>
            <a:endParaRPr lang="en-US"/>
          </a:p>
        </p:txBody>
      </p:sp>
    </p:spTree>
    <p:extLst>
      <p:ext uri="{BB962C8B-B14F-4D97-AF65-F5344CB8AC3E}">
        <p14:creationId xmlns:p14="http://schemas.microsoft.com/office/powerpoint/2010/main" val="112467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18447B4-78A6-9947-BEB4-EC56048625EF}" type="datetimeFigureOut">
              <a:rPr lang="en-US" smtClean="0"/>
              <a:t>12/4/15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C2D5A8-7FD3-2041-B82E-416FB9A32804}" type="slidenum">
              <a:rPr lang="en-US" smtClean="0"/>
              <a:t>‹#›</a:t>
            </a:fld>
            <a:endParaRPr lang="en-US"/>
          </a:p>
        </p:txBody>
      </p:sp>
    </p:spTree>
    <p:extLst>
      <p:ext uri="{BB962C8B-B14F-4D97-AF65-F5344CB8AC3E}">
        <p14:creationId xmlns:p14="http://schemas.microsoft.com/office/powerpoint/2010/main" val="455142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8447B4-78A6-9947-BEB4-EC56048625EF}" type="datetimeFigureOut">
              <a:rPr lang="en-US" smtClean="0"/>
              <a:t>12/4/15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C2D5A8-7FD3-2041-B82E-416FB9A32804}" type="slidenum">
              <a:rPr lang="en-US" smtClean="0"/>
              <a:t>‹#›</a:t>
            </a:fld>
            <a:endParaRPr lang="en-US"/>
          </a:p>
        </p:txBody>
      </p:sp>
    </p:spTree>
    <p:extLst>
      <p:ext uri="{BB962C8B-B14F-4D97-AF65-F5344CB8AC3E}">
        <p14:creationId xmlns:p14="http://schemas.microsoft.com/office/powerpoint/2010/main" val="236910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8447B4-78A6-9947-BEB4-EC56048625EF}" type="datetimeFigureOut">
              <a:rPr lang="en-US" smtClean="0"/>
              <a:t>12/4/15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C2D5A8-7FD3-2041-B82E-416FB9A32804}" type="slidenum">
              <a:rPr lang="en-US" smtClean="0"/>
              <a:t>‹#›</a:t>
            </a:fld>
            <a:endParaRPr lang="en-US"/>
          </a:p>
        </p:txBody>
      </p:sp>
    </p:spTree>
    <p:extLst>
      <p:ext uri="{BB962C8B-B14F-4D97-AF65-F5344CB8AC3E}">
        <p14:creationId xmlns:p14="http://schemas.microsoft.com/office/powerpoint/2010/main" val="322562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8447B4-78A6-9947-BEB4-EC56048625EF}" type="datetimeFigureOut">
              <a:rPr lang="en-US" smtClean="0"/>
              <a:t>12/4/15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C2D5A8-7FD3-2041-B82E-416FB9A32804}" type="slidenum">
              <a:rPr lang="en-US" smtClean="0"/>
              <a:t>‹#›</a:t>
            </a:fld>
            <a:endParaRPr lang="en-US"/>
          </a:p>
        </p:txBody>
      </p:sp>
    </p:spTree>
    <p:extLst>
      <p:ext uri="{BB962C8B-B14F-4D97-AF65-F5344CB8AC3E}">
        <p14:creationId xmlns:p14="http://schemas.microsoft.com/office/powerpoint/2010/main" val="10607419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8447B4-78A6-9947-BEB4-EC56048625EF}" type="datetimeFigureOut">
              <a:rPr lang="en-US" smtClean="0"/>
              <a:t>12/4/15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2D5A8-7FD3-2041-B82E-416FB9A32804}" type="slidenum">
              <a:rPr lang="en-US" smtClean="0"/>
              <a:t>‹#›</a:t>
            </a:fld>
            <a:endParaRPr lang="en-US"/>
          </a:p>
        </p:txBody>
      </p:sp>
    </p:spTree>
    <p:extLst>
      <p:ext uri="{BB962C8B-B14F-4D97-AF65-F5344CB8AC3E}">
        <p14:creationId xmlns:p14="http://schemas.microsoft.com/office/powerpoint/2010/main" val="11632711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olartrec.com/expeditions/human-impacts-in-antarctica-2015/journals/2015-12-04" TargetMode="External"/><Relationship Id="rId4" Type="http://schemas.openxmlformats.org/officeDocument/2006/relationships/image" Target="../media/image1.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3294"/>
            <a:ext cx="9144000" cy="962246"/>
          </a:xfrm>
        </p:spPr>
        <p:txBody>
          <a:bodyPr>
            <a:normAutofit/>
          </a:bodyPr>
          <a:lstStyle/>
          <a:p>
            <a:pPr algn="ctr"/>
            <a:r>
              <a:rPr lang="en-US" dirty="0" smtClean="0"/>
              <a:t>Ice POD: </a:t>
            </a:r>
            <a:r>
              <a:rPr lang="en-US" dirty="0" smtClean="0"/>
              <a:t>Patterns in t</a:t>
            </a:r>
            <a:r>
              <a:rPr lang="en-US" dirty="0" smtClean="0"/>
              <a:t>he Fuel Can</a:t>
            </a:r>
            <a:endParaRPr lang="en-US" dirty="0"/>
          </a:p>
        </p:txBody>
      </p:sp>
      <p:sp>
        <p:nvSpPr>
          <p:cNvPr id="7" name="Content Placeholder 2"/>
          <p:cNvSpPr txBox="1">
            <a:spLocks/>
          </p:cNvSpPr>
          <p:nvPr/>
        </p:nvSpPr>
        <p:spPr>
          <a:xfrm>
            <a:off x="-1" y="6004147"/>
            <a:ext cx="9144001" cy="6613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300" dirty="0" smtClean="0"/>
              <a:t>Ask </a:t>
            </a:r>
            <a:r>
              <a:rPr lang="en-US" sz="2300" dirty="0"/>
              <a:t>questions </a:t>
            </a:r>
            <a:r>
              <a:rPr lang="en-US" sz="2300" dirty="0" smtClean="0"/>
              <a:t>in the “Ask </a:t>
            </a:r>
            <a:r>
              <a:rPr lang="en-US" sz="2300" dirty="0"/>
              <a:t>the Team” section of </a:t>
            </a:r>
            <a:r>
              <a:rPr lang="en-US" sz="2300" dirty="0">
                <a:hlinkClick r:id="rId3"/>
              </a:rPr>
              <a:t>today’s journal</a:t>
            </a:r>
            <a:r>
              <a:rPr lang="en-US" sz="2300" dirty="0" smtClean="0">
                <a:hlinkClick r:id="rId3"/>
              </a:rPr>
              <a:t>.</a:t>
            </a:r>
            <a:endParaRPr lang="en-US" sz="2300" dirty="0"/>
          </a:p>
        </p:txBody>
      </p:sp>
      <p:sp>
        <p:nvSpPr>
          <p:cNvPr id="10" name="Content Placeholder 2"/>
          <p:cNvSpPr txBox="1">
            <a:spLocks/>
          </p:cNvSpPr>
          <p:nvPr/>
        </p:nvSpPr>
        <p:spPr>
          <a:xfrm>
            <a:off x="6830645" y="983980"/>
            <a:ext cx="2096785" cy="48086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dirty="0" smtClean="0"/>
              <a:t>Look at the pattern found on top of a fuel canister. The dark lines are actually made up of small sediments.</a:t>
            </a:r>
          </a:p>
          <a:p>
            <a:pPr marL="0" indent="0" algn="ctr">
              <a:buNone/>
            </a:pPr>
            <a:endParaRPr lang="en-US" sz="1200" dirty="0"/>
          </a:p>
          <a:p>
            <a:pPr marL="0" indent="0" algn="ctr">
              <a:buNone/>
            </a:pPr>
            <a:r>
              <a:rPr lang="en-US" sz="2600" dirty="0" smtClean="0"/>
              <a:t>What do you think created this pattern?</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953" y="1010652"/>
            <a:ext cx="6540692" cy="433214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953" y="1248881"/>
            <a:ext cx="6540692" cy="4332147"/>
          </a:xfrm>
          <a:prstGeom prst="rect">
            <a:avLst/>
          </a:prstGeom>
        </p:spPr>
      </p:pic>
    </p:spTree>
    <p:extLst>
      <p:ext uri="{BB962C8B-B14F-4D97-AF65-F5344CB8AC3E}">
        <p14:creationId xmlns:p14="http://schemas.microsoft.com/office/powerpoint/2010/main" val="1900081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13127</TotalTime>
  <Words>130</Words>
  <Application>Microsoft Macintosh PowerPoint</Application>
  <PresentationFormat>On-screen Show (4:3)</PresentationFormat>
  <Paragraphs>10</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Ice POD: Patterns in the Fuel Can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brown</dc:creator>
  <cp:lastModifiedBy>michelle brown</cp:lastModifiedBy>
  <cp:revision>49</cp:revision>
  <dcterms:created xsi:type="dcterms:W3CDTF">2015-11-06T22:49:46Z</dcterms:created>
  <dcterms:modified xsi:type="dcterms:W3CDTF">2015-12-04T04:55:49Z</dcterms:modified>
</cp:coreProperties>
</file>