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2D2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75410"/>
  </p:normalViewPr>
  <p:slideViewPr>
    <p:cSldViewPr snapToGrid="0" snapToObjects="1">
      <p:cViewPr>
        <p:scale>
          <a:sx n="73" d="100"/>
          <a:sy n="73" d="100"/>
        </p:scale>
        <p:origin x="1752" y="80"/>
      </p:cViewPr>
      <p:guideLst/>
    </p:cSldViewPr>
  </p:slideViewPr>
  <p:notesTextViewPr>
    <p:cViewPr>
      <p:scale>
        <a:sx n="95" d="100"/>
        <a:sy n="95"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EEACEF-53BE-B24A-818F-F03980BA8294}" type="datetimeFigureOut">
              <a:rPr lang="en-US" smtClean="0"/>
              <a:t>10/29/15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82E952-0914-C44C-94CA-C16CCAB9A5FD}" type="slidenum">
              <a:rPr lang="en-US" smtClean="0"/>
              <a:t>‹#›</a:t>
            </a:fld>
            <a:endParaRPr lang="en-US"/>
          </a:p>
        </p:txBody>
      </p:sp>
    </p:spTree>
    <p:extLst>
      <p:ext uri="{BB962C8B-B14F-4D97-AF65-F5344CB8AC3E}">
        <p14:creationId xmlns:p14="http://schemas.microsoft.com/office/powerpoint/2010/main" val="11183779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a:t>
            </a:r>
            <a:r>
              <a:rPr lang="en-US" dirty="0" smtClean="0"/>
              <a:t>picture shows Robert Scott in polar gear on a return journey to Antarctica in 1911. In future ICE POD pictures, we will learn about some of the scientific contributions Scott and his team made. For more information about the hut Scott build at McMurdo Station, go here: https://</a:t>
            </a:r>
            <a:r>
              <a:rPr lang="en-US" dirty="0" err="1" smtClean="0"/>
              <a:t>www.polartrec.com</a:t>
            </a:r>
            <a:r>
              <a:rPr lang="en-US" dirty="0" smtClean="0"/>
              <a:t>/expeditions/human-impacts-in-antarctica-2011/journals/2011-11-20  To see a movie of Scott's hut, frozen in time, go here: https://</a:t>
            </a:r>
            <a:r>
              <a:rPr lang="en-US" dirty="0" err="1" smtClean="0"/>
              <a:t>www.youtube.com</a:t>
            </a:r>
            <a:r>
              <a:rPr lang="en-US" dirty="0" smtClean="0"/>
              <a:t>/</a:t>
            </a:r>
            <a:r>
              <a:rPr lang="en-US" dirty="0" err="1" smtClean="0"/>
              <a:t>watch?v</a:t>
            </a:r>
            <a:r>
              <a:rPr lang="en-US" dirty="0" smtClean="0"/>
              <a:t>=5h9t8v1v7yk</a:t>
            </a:r>
          </a:p>
          <a:p>
            <a:endParaRPr lang="en-US" dirty="0" smtClean="0"/>
          </a:p>
          <a:p>
            <a:r>
              <a:rPr lang="en-US" dirty="0" smtClean="0"/>
              <a:t>Photo</a:t>
            </a:r>
            <a:r>
              <a:rPr lang="en-US" baseline="0" dirty="0" smtClean="0"/>
              <a:t> Credit: </a:t>
            </a:r>
            <a:r>
              <a:rPr lang="en-US" dirty="0" smtClean="0"/>
              <a:t>Captain Robert Falcon Scott, leader of the Terra-Nova-Expedition (1911-1913), in polar gear, Photograph by Herbert </a:t>
            </a:r>
            <a:r>
              <a:rPr lang="en-US" dirty="0" err="1" smtClean="0"/>
              <a:t>Ponting</a:t>
            </a:r>
            <a:endParaRPr lang="en-US" dirty="0"/>
          </a:p>
        </p:txBody>
      </p:sp>
      <p:sp>
        <p:nvSpPr>
          <p:cNvPr id="4" name="Slide Number Placeholder 3"/>
          <p:cNvSpPr>
            <a:spLocks noGrp="1"/>
          </p:cNvSpPr>
          <p:nvPr>
            <p:ph type="sldNum" sz="quarter" idx="10"/>
          </p:nvPr>
        </p:nvSpPr>
        <p:spPr/>
        <p:txBody>
          <a:bodyPr/>
          <a:lstStyle/>
          <a:p>
            <a:fld id="{3082E952-0914-C44C-94CA-C16CCAB9A5FD}" type="slidenum">
              <a:rPr lang="en-US" smtClean="0"/>
              <a:t>1</a:t>
            </a:fld>
            <a:endParaRPr lang="en-US"/>
          </a:p>
        </p:txBody>
      </p:sp>
    </p:spTree>
    <p:extLst>
      <p:ext uri="{BB962C8B-B14F-4D97-AF65-F5344CB8AC3E}">
        <p14:creationId xmlns:p14="http://schemas.microsoft.com/office/powerpoint/2010/main" val="1801596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ED43069-2E74-C741-AE40-C9A96C741574}" type="datetimeFigureOut">
              <a:rPr lang="en-US" smtClean="0"/>
              <a:t>10/29/15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ADDA7B-BD4D-6C45-B915-2615F2A0DC67}" type="slidenum">
              <a:rPr lang="en-US" smtClean="0"/>
              <a:t>‹#›</a:t>
            </a:fld>
            <a:endParaRPr lang="en-US"/>
          </a:p>
        </p:txBody>
      </p:sp>
    </p:spTree>
    <p:extLst>
      <p:ext uri="{BB962C8B-B14F-4D97-AF65-F5344CB8AC3E}">
        <p14:creationId xmlns:p14="http://schemas.microsoft.com/office/powerpoint/2010/main" val="909064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D43069-2E74-C741-AE40-C9A96C741574}" type="datetimeFigureOut">
              <a:rPr lang="en-US" smtClean="0"/>
              <a:t>10/29/15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ADDA7B-BD4D-6C45-B915-2615F2A0DC67}" type="slidenum">
              <a:rPr lang="en-US" smtClean="0"/>
              <a:t>‹#›</a:t>
            </a:fld>
            <a:endParaRPr lang="en-US"/>
          </a:p>
        </p:txBody>
      </p:sp>
    </p:spTree>
    <p:extLst>
      <p:ext uri="{BB962C8B-B14F-4D97-AF65-F5344CB8AC3E}">
        <p14:creationId xmlns:p14="http://schemas.microsoft.com/office/powerpoint/2010/main" val="287699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D43069-2E74-C741-AE40-C9A96C741574}" type="datetimeFigureOut">
              <a:rPr lang="en-US" smtClean="0"/>
              <a:t>10/29/15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ADDA7B-BD4D-6C45-B915-2615F2A0DC67}" type="slidenum">
              <a:rPr lang="en-US" smtClean="0"/>
              <a:t>‹#›</a:t>
            </a:fld>
            <a:endParaRPr lang="en-US"/>
          </a:p>
        </p:txBody>
      </p:sp>
    </p:spTree>
    <p:extLst>
      <p:ext uri="{BB962C8B-B14F-4D97-AF65-F5344CB8AC3E}">
        <p14:creationId xmlns:p14="http://schemas.microsoft.com/office/powerpoint/2010/main" val="1383773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D43069-2E74-C741-AE40-C9A96C741574}" type="datetimeFigureOut">
              <a:rPr lang="en-US" smtClean="0"/>
              <a:t>10/29/15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ADDA7B-BD4D-6C45-B915-2615F2A0DC67}" type="slidenum">
              <a:rPr lang="en-US" smtClean="0"/>
              <a:t>‹#›</a:t>
            </a:fld>
            <a:endParaRPr lang="en-US"/>
          </a:p>
        </p:txBody>
      </p:sp>
    </p:spTree>
    <p:extLst>
      <p:ext uri="{BB962C8B-B14F-4D97-AF65-F5344CB8AC3E}">
        <p14:creationId xmlns:p14="http://schemas.microsoft.com/office/powerpoint/2010/main" val="1456739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D43069-2E74-C741-AE40-C9A96C741574}" type="datetimeFigureOut">
              <a:rPr lang="en-US" smtClean="0"/>
              <a:t>10/29/15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ADDA7B-BD4D-6C45-B915-2615F2A0DC67}" type="slidenum">
              <a:rPr lang="en-US" smtClean="0"/>
              <a:t>‹#›</a:t>
            </a:fld>
            <a:endParaRPr lang="en-US"/>
          </a:p>
        </p:txBody>
      </p:sp>
    </p:spTree>
    <p:extLst>
      <p:ext uri="{BB962C8B-B14F-4D97-AF65-F5344CB8AC3E}">
        <p14:creationId xmlns:p14="http://schemas.microsoft.com/office/powerpoint/2010/main" val="2112595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ED43069-2E74-C741-AE40-C9A96C741574}" type="datetimeFigureOut">
              <a:rPr lang="en-US" smtClean="0"/>
              <a:t>10/29/15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ADDA7B-BD4D-6C45-B915-2615F2A0DC67}" type="slidenum">
              <a:rPr lang="en-US" smtClean="0"/>
              <a:t>‹#›</a:t>
            </a:fld>
            <a:endParaRPr lang="en-US"/>
          </a:p>
        </p:txBody>
      </p:sp>
    </p:spTree>
    <p:extLst>
      <p:ext uri="{BB962C8B-B14F-4D97-AF65-F5344CB8AC3E}">
        <p14:creationId xmlns:p14="http://schemas.microsoft.com/office/powerpoint/2010/main" val="2049583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ED43069-2E74-C741-AE40-C9A96C741574}" type="datetimeFigureOut">
              <a:rPr lang="en-US" smtClean="0"/>
              <a:t>10/29/15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ADDA7B-BD4D-6C45-B915-2615F2A0DC67}" type="slidenum">
              <a:rPr lang="en-US" smtClean="0"/>
              <a:t>‹#›</a:t>
            </a:fld>
            <a:endParaRPr lang="en-US"/>
          </a:p>
        </p:txBody>
      </p:sp>
    </p:spTree>
    <p:extLst>
      <p:ext uri="{BB962C8B-B14F-4D97-AF65-F5344CB8AC3E}">
        <p14:creationId xmlns:p14="http://schemas.microsoft.com/office/powerpoint/2010/main" val="17202203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ED43069-2E74-C741-AE40-C9A96C741574}" type="datetimeFigureOut">
              <a:rPr lang="en-US" smtClean="0"/>
              <a:t>10/29/15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ADDA7B-BD4D-6C45-B915-2615F2A0DC67}" type="slidenum">
              <a:rPr lang="en-US" smtClean="0"/>
              <a:t>‹#›</a:t>
            </a:fld>
            <a:endParaRPr lang="en-US"/>
          </a:p>
        </p:txBody>
      </p:sp>
    </p:spTree>
    <p:extLst>
      <p:ext uri="{BB962C8B-B14F-4D97-AF65-F5344CB8AC3E}">
        <p14:creationId xmlns:p14="http://schemas.microsoft.com/office/powerpoint/2010/main" val="171351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D43069-2E74-C741-AE40-C9A96C741574}" type="datetimeFigureOut">
              <a:rPr lang="en-US" smtClean="0"/>
              <a:t>10/29/15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ADDA7B-BD4D-6C45-B915-2615F2A0DC67}" type="slidenum">
              <a:rPr lang="en-US" smtClean="0"/>
              <a:t>‹#›</a:t>
            </a:fld>
            <a:endParaRPr lang="en-US"/>
          </a:p>
        </p:txBody>
      </p:sp>
    </p:spTree>
    <p:extLst>
      <p:ext uri="{BB962C8B-B14F-4D97-AF65-F5344CB8AC3E}">
        <p14:creationId xmlns:p14="http://schemas.microsoft.com/office/powerpoint/2010/main" val="134148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D43069-2E74-C741-AE40-C9A96C741574}" type="datetimeFigureOut">
              <a:rPr lang="en-US" smtClean="0"/>
              <a:t>10/29/15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ADDA7B-BD4D-6C45-B915-2615F2A0DC67}" type="slidenum">
              <a:rPr lang="en-US" smtClean="0"/>
              <a:t>‹#›</a:t>
            </a:fld>
            <a:endParaRPr lang="en-US"/>
          </a:p>
        </p:txBody>
      </p:sp>
    </p:spTree>
    <p:extLst>
      <p:ext uri="{BB962C8B-B14F-4D97-AF65-F5344CB8AC3E}">
        <p14:creationId xmlns:p14="http://schemas.microsoft.com/office/powerpoint/2010/main" val="1928199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D43069-2E74-C741-AE40-C9A96C741574}" type="datetimeFigureOut">
              <a:rPr lang="en-US" smtClean="0"/>
              <a:t>10/29/15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ADDA7B-BD4D-6C45-B915-2615F2A0DC67}" type="slidenum">
              <a:rPr lang="en-US" smtClean="0"/>
              <a:t>‹#›</a:t>
            </a:fld>
            <a:endParaRPr lang="en-US"/>
          </a:p>
        </p:txBody>
      </p:sp>
    </p:spTree>
    <p:extLst>
      <p:ext uri="{BB962C8B-B14F-4D97-AF65-F5344CB8AC3E}">
        <p14:creationId xmlns:p14="http://schemas.microsoft.com/office/powerpoint/2010/main" val="172508266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D43069-2E74-C741-AE40-C9A96C741574}" type="datetimeFigureOut">
              <a:rPr lang="en-US" smtClean="0"/>
              <a:t>10/29/15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ADDA7B-BD4D-6C45-B915-2615F2A0DC67}" type="slidenum">
              <a:rPr lang="en-US" smtClean="0"/>
              <a:t>‹#›</a:t>
            </a:fld>
            <a:endParaRPr lang="en-US"/>
          </a:p>
        </p:txBody>
      </p:sp>
    </p:spTree>
    <p:extLst>
      <p:ext uri="{BB962C8B-B14F-4D97-AF65-F5344CB8AC3E}">
        <p14:creationId xmlns:p14="http://schemas.microsoft.com/office/powerpoint/2010/main" val="11832336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image" Target="../media/image2.jp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53567" y="253764"/>
            <a:ext cx="7833234" cy="622972"/>
          </a:xfrm>
        </p:spPr>
        <p:txBody>
          <a:bodyPr>
            <a:normAutofit fontScale="90000"/>
          </a:bodyPr>
          <a:lstStyle/>
          <a:p>
            <a:r>
              <a:rPr lang="en-US" dirty="0" smtClean="0"/>
              <a:t>ICE Picture of the Day: Robert Scott</a:t>
            </a:r>
            <a:endParaRPr lang="en-US" dirty="0"/>
          </a:p>
        </p:txBody>
      </p:sp>
      <p:sp>
        <p:nvSpPr>
          <p:cNvPr id="3" name="Content Placeholder 2"/>
          <p:cNvSpPr>
            <a:spLocks noGrp="1"/>
          </p:cNvSpPr>
          <p:nvPr>
            <p:ph idx="1"/>
          </p:nvPr>
        </p:nvSpPr>
        <p:spPr>
          <a:xfrm>
            <a:off x="4501662" y="909410"/>
            <a:ext cx="4454769" cy="2584067"/>
          </a:xfrm>
        </p:spPr>
        <p:txBody>
          <a:bodyPr anchor="ctr">
            <a:noAutofit/>
          </a:bodyPr>
          <a:lstStyle/>
          <a:p>
            <a:pPr marL="0" indent="0" algn="ctr">
              <a:buNone/>
            </a:pPr>
            <a:r>
              <a:rPr lang="en-US" sz="2400" dirty="0" smtClean="0"/>
              <a:t>People have been coming to Antarctica for over 100 years.</a:t>
            </a:r>
            <a:r>
              <a:rPr lang="en-US" sz="2400" dirty="0"/>
              <a:t> </a:t>
            </a:r>
            <a:r>
              <a:rPr lang="en-US" sz="2400" dirty="0" smtClean="0"/>
              <a:t>Robert </a:t>
            </a:r>
            <a:r>
              <a:rPr lang="en-US" sz="2400" dirty="0" err="1" smtClean="0"/>
              <a:t>Falcoln</a:t>
            </a:r>
            <a:r>
              <a:rPr lang="en-US" sz="2400" dirty="0" smtClean="0"/>
              <a:t> Scott led expeditions in 1901 and 1910, making significant geographic and scientific discoveries. His hut from 1901 still stands today.</a:t>
            </a:r>
            <a:endParaRPr lang="en-US" sz="24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0149" y="876736"/>
            <a:ext cx="4111513" cy="5766173"/>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22013" y="3633500"/>
            <a:ext cx="4334418" cy="2869385"/>
          </a:xfrm>
          <a:prstGeom prst="rect">
            <a:avLst/>
          </a:prstGeom>
        </p:spPr>
      </p:pic>
    </p:spTree>
    <p:extLst>
      <p:ext uri="{BB962C8B-B14F-4D97-AF65-F5344CB8AC3E}">
        <p14:creationId xmlns:p14="http://schemas.microsoft.com/office/powerpoint/2010/main" val="38757048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TotalTime>
  <Words>142</Words>
  <Application>Microsoft Macintosh PowerPoint</Application>
  <PresentationFormat>On-screen Show (4:3)</PresentationFormat>
  <Paragraphs>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Calibri Light</vt:lpstr>
      <vt:lpstr>Arial</vt:lpstr>
      <vt:lpstr>Office Theme</vt:lpstr>
      <vt:lpstr>ICE Picture of the Day: Robert Scott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ICE Picture of the Day: Robert Scott</dc:title>
  <dc:creator>michelle brown</dc:creator>
  <cp:lastModifiedBy>michelle brown</cp:lastModifiedBy>
  <cp:revision>7</cp:revision>
  <dcterms:created xsi:type="dcterms:W3CDTF">2015-10-29T14:49:44Z</dcterms:created>
  <dcterms:modified xsi:type="dcterms:W3CDTF">2015-10-30T02:15:52Z</dcterms:modified>
</cp:coreProperties>
</file>