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9"/>
    <p:restoredTop sz="94627"/>
  </p:normalViewPr>
  <p:slideViewPr>
    <p:cSldViewPr snapToGrid="0" snapToObjects="1">
      <p:cViewPr varScale="1">
        <p:scale>
          <a:sx n="88" d="100"/>
          <a:sy n="88" d="100"/>
        </p:scale>
        <p:origin x="26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44DEDC-8F11-C942-80ED-FD6D03DB79B0}" type="datetimeFigureOut">
              <a:rPr lang="en-US" smtClean="0"/>
              <a:t>11/5/15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A424B1-7BEA-424A-BFFC-DB497092B9BA}" type="slidenum">
              <a:rPr lang="en-US" smtClean="0"/>
              <a:t>‹#›</a:t>
            </a:fld>
            <a:endParaRPr lang="en-US"/>
          </a:p>
        </p:txBody>
      </p:sp>
    </p:spTree>
    <p:extLst>
      <p:ext uri="{BB962C8B-B14F-4D97-AF65-F5344CB8AC3E}">
        <p14:creationId xmlns:p14="http://schemas.microsoft.com/office/powerpoint/2010/main" val="297958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de.wikipedia.org/wiki/Henry_Robertson_Bowers" TargetMode="External"/><Relationship Id="rId4" Type="http://schemas.openxmlformats.org/officeDocument/2006/relationships/hyperlink" Target="https://de.wikipedia.org/wiki/Edward_Adrian_Wilson" TargetMode="External"/><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In Scott’s 1910</a:t>
            </a:r>
            <a:r>
              <a:rPr lang="en-US" baseline="0" dirty="0" smtClean="0"/>
              <a:t> Terra Nova Expedition, aside from trying to be the first to reach the South Pole, three men in his team (</a:t>
            </a:r>
            <a:r>
              <a:rPr lang="en-US" dirty="0" smtClean="0">
                <a:hlinkClick r:id="rId3" tooltip="Henry Robertson Bowers"/>
              </a:rPr>
              <a:t>Henry Bowers</a:t>
            </a:r>
            <a:r>
              <a:rPr lang="en-US" dirty="0" smtClean="0"/>
              <a:t>, </a:t>
            </a:r>
            <a:r>
              <a:rPr lang="en-US" dirty="0" smtClean="0">
                <a:hlinkClick r:id="rId4" tooltip="Edward Adrian Wilson"/>
              </a:rPr>
              <a:t>Edward Wilson</a:t>
            </a:r>
            <a:r>
              <a:rPr lang="en-US" baseline="0" dirty="0" smtClean="0"/>
              <a:t> and</a:t>
            </a:r>
            <a:r>
              <a:rPr lang="en-US" dirty="0" smtClean="0"/>
              <a:t> </a:t>
            </a:r>
            <a:r>
              <a:rPr lang="en-US" dirty="0" err="1" smtClean="0"/>
              <a:t>Apsley</a:t>
            </a:r>
            <a:r>
              <a:rPr lang="en-US" dirty="0" smtClean="0"/>
              <a:t> Cherry-Garrard, shown in the picture above)</a:t>
            </a:r>
            <a:r>
              <a:rPr lang="en-US" baseline="0" dirty="0" smtClean="0"/>
              <a:t> trekked for 5 weeks to Cape Crozier (a trip that was over 200 km). Why? Because at the time, scientists thought that the evolution of animals could be seen in their embryos, known as “</a:t>
            </a:r>
            <a:r>
              <a:rPr lang="en-US" dirty="0" smtClean="0"/>
              <a:t>ontogeny recapitulates phylogeny” as theorized</a:t>
            </a:r>
            <a:r>
              <a:rPr lang="en-US" baseline="0" dirty="0" smtClean="0"/>
              <a:t> by Ernst </a:t>
            </a:r>
            <a:r>
              <a:rPr lang="en-US" baseline="0" dirty="0" err="1" smtClean="0"/>
              <a:t>Haeckl</a:t>
            </a:r>
            <a:r>
              <a:rPr lang="en-US" baseline="0" dirty="0" smtClean="0"/>
              <a:t>. The team traveled in complete darkness in -30 – 90 degree F weather to get the eggs. They got 5 eggs, two of which cracked on the return trip.  Wilson cut squares in the eggs and removed and pickled the embryos. Unfortunately all this work was for naught. By the time the embryos were analyzed and results published, the theory was no longer accepted. Still, it shows just how far scientists are willing to go to collect evidence towards a theory!</a:t>
            </a:r>
          </a:p>
          <a:p>
            <a:endParaRPr lang="en-US" baseline="0" dirty="0" smtClean="0"/>
          </a:p>
          <a:p>
            <a:r>
              <a:rPr lang="en-US" baseline="0" dirty="0" smtClean="0"/>
              <a:t>NGSS alignment: </a:t>
            </a:r>
          </a:p>
          <a:p>
            <a:r>
              <a:rPr lang="en-US" sz="1200" b="0" i="0" u="none" strike="noStrike" kern="1200" baseline="0" dirty="0" smtClean="0">
                <a:solidFill>
                  <a:schemeClr val="tx1"/>
                </a:solidFill>
                <a:latin typeface="+mn-lt"/>
                <a:ea typeface="+mn-ea"/>
                <a:cs typeface="+mn-cs"/>
              </a:rPr>
              <a:t>Scientific Knowledge is Based on Empirical Evidence - Scientists look for patterns and order when making - observations about the world. (2-LS4-1)</a:t>
            </a:r>
            <a:r>
              <a:rPr lang="en-US" baseline="0" smtClean="0"/>
              <a:t>	</a:t>
            </a:r>
          </a:p>
          <a:p>
            <a:endParaRPr lang="en-US" dirty="0" smtClean="0"/>
          </a:p>
          <a:p>
            <a:endParaRPr lang="en-US" dirty="0" smtClean="0"/>
          </a:p>
          <a:p>
            <a:endParaRPr lang="en-US" dirty="0" smtClean="0"/>
          </a:p>
          <a:p>
            <a:r>
              <a:rPr lang="en-US" dirty="0" smtClean="0"/>
              <a:t>See: http://</a:t>
            </a:r>
            <a:r>
              <a:rPr lang="en-US" dirty="0" err="1" smtClean="0"/>
              <a:t>www.the-scientist.com</a:t>
            </a:r>
            <a:r>
              <a:rPr lang="en-US" dirty="0" smtClean="0"/>
              <a:t>/?</a:t>
            </a:r>
            <a:r>
              <a:rPr lang="en-US" dirty="0" err="1" smtClean="0"/>
              <a:t>articles.view</a:t>
            </a:r>
            <a:r>
              <a:rPr lang="en-US" dirty="0" smtClean="0"/>
              <a:t>/</a:t>
            </a:r>
            <a:r>
              <a:rPr lang="en-US" dirty="0" err="1" smtClean="0"/>
              <a:t>articleNo</a:t>
            </a:r>
            <a:r>
              <a:rPr lang="en-US" dirty="0" smtClean="0"/>
              <a:t>/38356/title/Harrowing-Egg-Hunt--1911/ and http://</a:t>
            </a:r>
            <a:r>
              <a:rPr lang="en-US" dirty="0" err="1" smtClean="0"/>
              <a:t>www.bbc.com</a:t>
            </a:r>
            <a:r>
              <a:rPr lang="en-US" dirty="0" smtClean="0"/>
              <a:t>/news/magazine-15384729 for more information.</a:t>
            </a:r>
            <a:endParaRPr lang="en-US" dirty="0"/>
          </a:p>
        </p:txBody>
      </p:sp>
      <p:sp>
        <p:nvSpPr>
          <p:cNvPr id="4" name="Slide Number Placeholder 3"/>
          <p:cNvSpPr>
            <a:spLocks noGrp="1"/>
          </p:cNvSpPr>
          <p:nvPr>
            <p:ph type="sldNum" sz="quarter" idx="10"/>
          </p:nvPr>
        </p:nvSpPr>
        <p:spPr/>
        <p:txBody>
          <a:bodyPr/>
          <a:lstStyle/>
          <a:p>
            <a:fld id="{3082E952-0914-C44C-94CA-C16CCAB9A5FD}" type="slidenum">
              <a:rPr lang="en-US" smtClean="0"/>
              <a:t>1</a:t>
            </a:fld>
            <a:endParaRPr lang="en-US"/>
          </a:p>
        </p:txBody>
      </p:sp>
    </p:spTree>
    <p:extLst>
      <p:ext uri="{BB962C8B-B14F-4D97-AF65-F5344CB8AC3E}">
        <p14:creationId xmlns:p14="http://schemas.microsoft.com/office/powerpoint/2010/main" val="379815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A739AFA-F036-1647-9CBE-96EF830FE5E4}" type="datetimeFigureOut">
              <a:rPr lang="en-US" smtClean="0"/>
              <a:t>11/5/15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344C0-747D-E74B-9705-A52017B40D80}" type="slidenum">
              <a:rPr lang="en-US" smtClean="0"/>
              <a:t>‹#›</a:t>
            </a:fld>
            <a:endParaRPr lang="en-US"/>
          </a:p>
        </p:txBody>
      </p:sp>
    </p:spTree>
    <p:extLst>
      <p:ext uri="{BB962C8B-B14F-4D97-AF65-F5344CB8AC3E}">
        <p14:creationId xmlns:p14="http://schemas.microsoft.com/office/powerpoint/2010/main" val="841508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739AFA-F036-1647-9CBE-96EF830FE5E4}" type="datetimeFigureOut">
              <a:rPr lang="en-US" smtClean="0"/>
              <a:t>11/5/15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344C0-747D-E74B-9705-A52017B40D80}" type="slidenum">
              <a:rPr lang="en-US" smtClean="0"/>
              <a:t>‹#›</a:t>
            </a:fld>
            <a:endParaRPr lang="en-US"/>
          </a:p>
        </p:txBody>
      </p:sp>
    </p:spTree>
    <p:extLst>
      <p:ext uri="{BB962C8B-B14F-4D97-AF65-F5344CB8AC3E}">
        <p14:creationId xmlns:p14="http://schemas.microsoft.com/office/powerpoint/2010/main" val="637526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739AFA-F036-1647-9CBE-96EF830FE5E4}" type="datetimeFigureOut">
              <a:rPr lang="en-US" smtClean="0"/>
              <a:t>11/5/15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344C0-747D-E74B-9705-A52017B40D80}" type="slidenum">
              <a:rPr lang="en-US" smtClean="0"/>
              <a:t>‹#›</a:t>
            </a:fld>
            <a:endParaRPr lang="en-US"/>
          </a:p>
        </p:txBody>
      </p:sp>
    </p:spTree>
    <p:extLst>
      <p:ext uri="{BB962C8B-B14F-4D97-AF65-F5344CB8AC3E}">
        <p14:creationId xmlns:p14="http://schemas.microsoft.com/office/powerpoint/2010/main" val="1120054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739AFA-F036-1647-9CBE-96EF830FE5E4}" type="datetimeFigureOut">
              <a:rPr lang="en-US" smtClean="0"/>
              <a:t>11/5/15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344C0-747D-E74B-9705-A52017B40D80}" type="slidenum">
              <a:rPr lang="en-US" smtClean="0"/>
              <a:t>‹#›</a:t>
            </a:fld>
            <a:endParaRPr lang="en-US"/>
          </a:p>
        </p:txBody>
      </p:sp>
    </p:spTree>
    <p:extLst>
      <p:ext uri="{BB962C8B-B14F-4D97-AF65-F5344CB8AC3E}">
        <p14:creationId xmlns:p14="http://schemas.microsoft.com/office/powerpoint/2010/main" val="2057224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39AFA-F036-1647-9CBE-96EF830FE5E4}" type="datetimeFigureOut">
              <a:rPr lang="en-US" smtClean="0"/>
              <a:t>11/5/15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344C0-747D-E74B-9705-A52017B40D80}" type="slidenum">
              <a:rPr lang="en-US" smtClean="0"/>
              <a:t>‹#›</a:t>
            </a:fld>
            <a:endParaRPr lang="en-US"/>
          </a:p>
        </p:txBody>
      </p:sp>
    </p:spTree>
    <p:extLst>
      <p:ext uri="{BB962C8B-B14F-4D97-AF65-F5344CB8AC3E}">
        <p14:creationId xmlns:p14="http://schemas.microsoft.com/office/powerpoint/2010/main" val="1289454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A739AFA-F036-1647-9CBE-96EF830FE5E4}" type="datetimeFigureOut">
              <a:rPr lang="en-US" smtClean="0"/>
              <a:t>11/5/15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E344C0-747D-E74B-9705-A52017B40D80}" type="slidenum">
              <a:rPr lang="en-US" smtClean="0"/>
              <a:t>‹#›</a:t>
            </a:fld>
            <a:endParaRPr lang="en-US"/>
          </a:p>
        </p:txBody>
      </p:sp>
    </p:spTree>
    <p:extLst>
      <p:ext uri="{BB962C8B-B14F-4D97-AF65-F5344CB8AC3E}">
        <p14:creationId xmlns:p14="http://schemas.microsoft.com/office/powerpoint/2010/main" val="1610450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A739AFA-F036-1647-9CBE-96EF830FE5E4}" type="datetimeFigureOut">
              <a:rPr lang="en-US" smtClean="0"/>
              <a:t>11/5/15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E344C0-747D-E74B-9705-A52017B40D80}" type="slidenum">
              <a:rPr lang="en-US" smtClean="0"/>
              <a:t>‹#›</a:t>
            </a:fld>
            <a:endParaRPr lang="en-US"/>
          </a:p>
        </p:txBody>
      </p:sp>
    </p:spTree>
    <p:extLst>
      <p:ext uri="{BB962C8B-B14F-4D97-AF65-F5344CB8AC3E}">
        <p14:creationId xmlns:p14="http://schemas.microsoft.com/office/powerpoint/2010/main" val="2113301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A739AFA-F036-1647-9CBE-96EF830FE5E4}" type="datetimeFigureOut">
              <a:rPr lang="en-US" smtClean="0"/>
              <a:t>11/5/15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E344C0-747D-E74B-9705-A52017B40D80}" type="slidenum">
              <a:rPr lang="en-US" smtClean="0"/>
              <a:t>‹#›</a:t>
            </a:fld>
            <a:endParaRPr lang="en-US"/>
          </a:p>
        </p:txBody>
      </p:sp>
    </p:spTree>
    <p:extLst>
      <p:ext uri="{BB962C8B-B14F-4D97-AF65-F5344CB8AC3E}">
        <p14:creationId xmlns:p14="http://schemas.microsoft.com/office/powerpoint/2010/main" val="1030541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39AFA-F036-1647-9CBE-96EF830FE5E4}" type="datetimeFigureOut">
              <a:rPr lang="en-US" smtClean="0"/>
              <a:t>11/5/15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E344C0-747D-E74B-9705-A52017B40D80}" type="slidenum">
              <a:rPr lang="en-US" smtClean="0"/>
              <a:t>‹#›</a:t>
            </a:fld>
            <a:endParaRPr lang="en-US"/>
          </a:p>
        </p:txBody>
      </p:sp>
    </p:spTree>
    <p:extLst>
      <p:ext uri="{BB962C8B-B14F-4D97-AF65-F5344CB8AC3E}">
        <p14:creationId xmlns:p14="http://schemas.microsoft.com/office/powerpoint/2010/main" val="859495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739AFA-F036-1647-9CBE-96EF830FE5E4}" type="datetimeFigureOut">
              <a:rPr lang="en-US" smtClean="0"/>
              <a:t>11/5/15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E344C0-747D-E74B-9705-A52017B40D80}" type="slidenum">
              <a:rPr lang="en-US" smtClean="0"/>
              <a:t>‹#›</a:t>
            </a:fld>
            <a:endParaRPr lang="en-US"/>
          </a:p>
        </p:txBody>
      </p:sp>
    </p:spTree>
    <p:extLst>
      <p:ext uri="{BB962C8B-B14F-4D97-AF65-F5344CB8AC3E}">
        <p14:creationId xmlns:p14="http://schemas.microsoft.com/office/powerpoint/2010/main" val="1560144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739AFA-F036-1647-9CBE-96EF830FE5E4}" type="datetimeFigureOut">
              <a:rPr lang="en-US" smtClean="0"/>
              <a:t>11/5/15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E344C0-747D-E74B-9705-A52017B40D80}" type="slidenum">
              <a:rPr lang="en-US" smtClean="0"/>
              <a:t>‹#›</a:t>
            </a:fld>
            <a:endParaRPr lang="en-US"/>
          </a:p>
        </p:txBody>
      </p:sp>
    </p:spTree>
    <p:extLst>
      <p:ext uri="{BB962C8B-B14F-4D97-AF65-F5344CB8AC3E}">
        <p14:creationId xmlns:p14="http://schemas.microsoft.com/office/powerpoint/2010/main" val="57156731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739AFA-F036-1647-9CBE-96EF830FE5E4}" type="datetimeFigureOut">
              <a:rPr lang="en-US" smtClean="0"/>
              <a:t>11/5/15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E344C0-747D-E74B-9705-A52017B40D80}" type="slidenum">
              <a:rPr lang="en-US" smtClean="0"/>
              <a:t>‹#›</a:t>
            </a:fld>
            <a:endParaRPr lang="en-US"/>
          </a:p>
        </p:txBody>
      </p:sp>
    </p:spTree>
    <p:extLst>
      <p:ext uri="{BB962C8B-B14F-4D97-AF65-F5344CB8AC3E}">
        <p14:creationId xmlns:p14="http://schemas.microsoft.com/office/powerpoint/2010/main" val="2090869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2.jp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9485" y="281465"/>
            <a:ext cx="7374768" cy="859175"/>
          </a:xfrm>
        </p:spPr>
        <p:txBody>
          <a:bodyPr>
            <a:normAutofit fontScale="90000"/>
          </a:bodyPr>
          <a:lstStyle/>
          <a:p>
            <a:r>
              <a:rPr lang="en-US" dirty="0" smtClean="0"/>
              <a:t>ICE POD</a:t>
            </a:r>
            <a:r>
              <a:rPr lang="en-US" smtClean="0"/>
              <a:t>: Scott’s Antarctic </a:t>
            </a:r>
            <a:r>
              <a:rPr lang="en-US" dirty="0" smtClean="0"/>
              <a:t>Egg Hunt</a:t>
            </a:r>
            <a:endParaRPr lang="en-US" dirty="0"/>
          </a:p>
        </p:txBody>
      </p:sp>
      <p:sp>
        <p:nvSpPr>
          <p:cNvPr id="3" name="Content Placeholder 2"/>
          <p:cNvSpPr>
            <a:spLocks noGrp="1"/>
          </p:cNvSpPr>
          <p:nvPr>
            <p:ph idx="1"/>
          </p:nvPr>
        </p:nvSpPr>
        <p:spPr>
          <a:xfrm>
            <a:off x="4194630" y="1140640"/>
            <a:ext cx="4584266" cy="1718674"/>
          </a:xfrm>
        </p:spPr>
        <p:txBody>
          <a:bodyPr>
            <a:normAutofit/>
          </a:bodyPr>
          <a:lstStyle/>
          <a:p>
            <a:pPr marL="0" indent="0">
              <a:buNone/>
            </a:pPr>
            <a:r>
              <a:rPr lang="en-US" dirty="0" smtClean="0"/>
              <a:t>In 1910, Scott’s team members traveled for weeks in the below-freezing cold to collect Emperor Penguin Eggs</a:t>
            </a:r>
            <a:r>
              <a:rPr lang="en-US" smtClean="0"/>
              <a:t>. </a:t>
            </a:r>
            <a:endParaRPr lang="en-US" dirty="0"/>
          </a:p>
        </p:txBody>
      </p:sp>
      <p:sp>
        <p:nvSpPr>
          <p:cNvPr id="4" name="Rectangle 3"/>
          <p:cNvSpPr/>
          <p:nvPr/>
        </p:nvSpPr>
        <p:spPr>
          <a:xfrm>
            <a:off x="319315" y="3363037"/>
            <a:ext cx="4020456" cy="3539430"/>
          </a:xfrm>
          <a:prstGeom prst="rect">
            <a:avLst/>
          </a:prstGeom>
        </p:spPr>
        <p:txBody>
          <a:bodyPr wrap="square">
            <a:spAutoFit/>
          </a:bodyPr>
          <a:lstStyle/>
          <a:p>
            <a:r>
              <a:rPr lang="en-US" sz="2800" dirty="0"/>
              <a:t>They thought evolution could be seen through embryos. Turns out they were wrong, but we can see how dedicated scientists are to understanding the natural world!</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457" y="967901"/>
            <a:ext cx="3583744" cy="2395136"/>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88806" y="2960914"/>
            <a:ext cx="4521805" cy="3207657"/>
          </a:xfrm>
          <a:prstGeom prst="rect">
            <a:avLst/>
          </a:prstGeom>
        </p:spPr>
      </p:pic>
    </p:spTree>
    <p:extLst>
      <p:ext uri="{BB962C8B-B14F-4D97-AF65-F5344CB8AC3E}">
        <p14:creationId xmlns:p14="http://schemas.microsoft.com/office/powerpoint/2010/main" val="200542248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TotalTime>
  <Words>266</Words>
  <Application>Microsoft Macintosh PowerPoint</Application>
  <PresentationFormat>On-screen Show (4:3)</PresentationFormat>
  <Paragraphs>12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ICE POD: Scott’s Antarctic Egg Hunt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ICE POD: Scott’s Antarctic Egg Hunt</dc:title>
  <dc:creator>michelle brown</dc:creator>
  <cp:lastModifiedBy>michelle brown</cp:lastModifiedBy>
  <cp:revision>1</cp:revision>
  <dcterms:created xsi:type="dcterms:W3CDTF">2015-11-04T07:08:33Z</dcterms:created>
  <dcterms:modified xsi:type="dcterms:W3CDTF">2015-11-05T07:55:21Z</dcterms:modified>
</cp:coreProperties>
</file>