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p:restoredTop sz="66667"/>
  </p:normalViewPr>
  <p:slideViewPr>
    <p:cSldViewPr snapToGrid="0" snapToObjects="1">
      <p:cViewPr varScale="1">
        <p:scale>
          <a:sx n="60" d="100"/>
          <a:sy n="60" d="100"/>
        </p:scale>
        <p:origin x="10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11/7/15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 safety</a:t>
            </a:r>
            <a:r>
              <a:rPr lang="en-US" baseline="0" dirty="0" smtClean="0"/>
              <a:t> features in the lab offices at </a:t>
            </a:r>
            <a:r>
              <a:rPr lang="en-US" baseline="0" dirty="0" err="1" smtClean="0"/>
              <a:t>Crary</a:t>
            </a:r>
            <a:r>
              <a:rPr lang="en-US" baseline="0" dirty="0" smtClean="0"/>
              <a:t> (in McMurdo Station, Antarctica). Each lab contains an eyewash station and shower (picture on left). There are also fire extinguishers and fire blankets. Scientists must follow MSDS sheets and label and dispose of chemicals properly. Each room also has an axe by the window. The axe allows scientists to break the window, allowing for a safe escape route if there was a fire in the building and no other safe exit was possible.  For more information about </a:t>
            </a:r>
            <a:r>
              <a:rPr lang="en-US" baseline="0" dirty="0" err="1" smtClean="0"/>
              <a:t>Crary</a:t>
            </a:r>
            <a:r>
              <a:rPr lang="en-US" baseline="0" dirty="0" smtClean="0"/>
              <a:t> and the safety tour, go here: https://</a:t>
            </a:r>
            <a:r>
              <a:rPr lang="en-US" baseline="0" dirty="0" err="1" smtClean="0"/>
              <a:t>www.polartrec.com</a:t>
            </a:r>
            <a:r>
              <a:rPr lang="en-US" baseline="0" dirty="0" smtClean="0"/>
              <a:t>/expeditions/human-impacts-in-antarctica-2015/journals/2015-11-09</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11/7/15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lartrec.com/expeditions/human-impacts-in-antarctica-2015/journals/2015-11-09" TargetMode="External"/><Relationship Id="rId4" Type="http://schemas.openxmlformats.org/officeDocument/2006/relationships/image" Target="../media/image1.jpg"/><Relationship Id="rId5"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76"/>
            <a:ext cx="7886700" cy="748706"/>
          </a:xfrm>
        </p:spPr>
        <p:txBody>
          <a:bodyPr/>
          <a:lstStyle/>
          <a:p>
            <a:pPr algn="ctr"/>
            <a:r>
              <a:rPr lang="en-US" dirty="0" smtClean="0"/>
              <a:t>ICE POD: Safety in the Lab</a:t>
            </a:r>
            <a:endParaRPr lang="en-US" dirty="0"/>
          </a:p>
        </p:txBody>
      </p:sp>
      <p:sp>
        <p:nvSpPr>
          <p:cNvPr id="3" name="Content Placeholder 2"/>
          <p:cNvSpPr>
            <a:spLocks noGrp="1"/>
          </p:cNvSpPr>
          <p:nvPr>
            <p:ph idx="1"/>
          </p:nvPr>
        </p:nvSpPr>
        <p:spPr>
          <a:xfrm>
            <a:off x="0" y="6367761"/>
            <a:ext cx="9144000" cy="330751"/>
          </a:xfrm>
        </p:spPr>
        <p:txBody>
          <a:bodyPr>
            <a:normAutofit fontScale="77500" lnSpcReduction="20000"/>
          </a:bodyPr>
          <a:lstStyle/>
          <a:p>
            <a:pPr marL="0" indent="0" algn="ctr">
              <a:buNone/>
            </a:pPr>
            <a:r>
              <a:rPr lang="en-US" smtClean="0"/>
              <a:t>Record </a:t>
            </a:r>
            <a:r>
              <a:rPr lang="en-US" dirty="0" smtClean="0"/>
              <a:t>your answers in the “Ask the Team” section of </a:t>
            </a:r>
            <a:r>
              <a:rPr lang="en-US" dirty="0" smtClean="0">
                <a:hlinkClick r:id="rId3"/>
              </a:rPr>
              <a:t>today’s journal</a:t>
            </a:r>
            <a:r>
              <a:rPr lang="en-US" dirty="0" smtClean="0"/>
              <a:t>.</a:t>
            </a:r>
            <a:endParaRPr lang="en-US" dirty="0"/>
          </a:p>
        </p:txBody>
      </p:sp>
      <p:sp>
        <p:nvSpPr>
          <p:cNvPr id="5" name="Content Placeholder 2"/>
          <p:cNvSpPr txBox="1">
            <a:spLocks/>
          </p:cNvSpPr>
          <p:nvPr/>
        </p:nvSpPr>
        <p:spPr>
          <a:xfrm>
            <a:off x="3393360" y="1254642"/>
            <a:ext cx="2404244" cy="38624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smtClean="0"/>
              <a:t>Before working in the lab in McMurdo Station, scientists tour the building and learn about safety features. </a:t>
            </a:r>
            <a:endParaRPr lang="en-US"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2379" y="822795"/>
            <a:ext cx="2828514" cy="4404499"/>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97604" y="821992"/>
            <a:ext cx="3044017" cy="4405302"/>
          </a:xfrm>
          <a:prstGeom prst="rect">
            <a:avLst/>
          </a:prstGeom>
        </p:spPr>
      </p:pic>
      <p:sp>
        <p:nvSpPr>
          <p:cNvPr id="8" name="Content Placeholder 2"/>
          <p:cNvSpPr txBox="1">
            <a:spLocks/>
          </p:cNvSpPr>
          <p:nvPr/>
        </p:nvSpPr>
        <p:spPr>
          <a:xfrm>
            <a:off x="0" y="5285202"/>
            <a:ext cx="9144000" cy="10246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smtClean="0"/>
              <a:t>How is an axe a safety feature in this lab?</a:t>
            </a:r>
          </a:p>
          <a:p>
            <a:pPr marL="0" indent="0" algn="ctr">
              <a:buFont typeface="Arial" panose="020B0604020202020204" pitchFamily="34" charset="0"/>
              <a:buNone/>
            </a:pPr>
            <a:r>
              <a:rPr lang="en-US" dirty="0" smtClean="0"/>
              <a:t>What safety features are in your science classroom?</a:t>
            </a:r>
          </a:p>
        </p:txBody>
      </p:sp>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2979</TotalTime>
  <Words>172</Words>
  <Application>Microsoft Macintosh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ICE POD: Safety in the Lab</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5</cp:revision>
  <dcterms:created xsi:type="dcterms:W3CDTF">2015-11-06T22:49:46Z</dcterms:created>
  <dcterms:modified xsi:type="dcterms:W3CDTF">2015-11-09T00:29:12Z</dcterms:modified>
</cp:coreProperties>
</file>