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9"/>
    <p:restoredTop sz="66667"/>
  </p:normalViewPr>
  <p:slideViewPr>
    <p:cSldViewPr snapToGrid="0" snapToObjects="1">
      <p:cViewPr varScale="1">
        <p:scale>
          <a:sx n="60" d="100"/>
          <a:sy n="60" d="100"/>
        </p:scale>
        <p:origin x="10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B269E2-CE14-004C-AB89-BC42966EE7C6}" type="datetimeFigureOut">
              <a:rPr lang="en-US" smtClean="0"/>
              <a:t>11/10/15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185878-06C5-FF45-AC0A-6ABC915B5CD5}" type="slidenum">
              <a:rPr lang="en-US" smtClean="0"/>
              <a:t>‹#›</a:t>
            </a:fld>
            <a:endParaRPr lang="en-US"/>
          </a:p>
        </p:txBody>
      </p:sp>
    </p:spTree>
    <p:extLst>
      <p:ext uri="{BB962C8B-B14F-4D97-AF65-F5344CB8AC3E}">
        <p14:creationId xmlns:p14="http://schemas.microsoft.com/office/powerpoint/2010/main" val="1885988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From</a:t>
            </a:r>
            <a:r>
              <a:rPr lang="en-US" baseline="0" dirty="0" smtClean="0"/>
              <a:t> the 1950s to as late as 2003, waste has been accumulating in the seafloor surrounding McMurdo Station, Antarctica. From empty oil drums (shown left) which sat on the ice and eventually fell into the bay, to sewage that was piped directly to the seafloor, like many environments outside Antarctica, McMurdo Sound has pollution on its seafloor. There are far fewer organisms in these areas, although some sea life, like polychaete worms, can tolerate the pollution.</a:t>
            </a:r>
            <a:endParaRPr lang="en-US" dirty="0" smtClean="0"/>
          </a:p>
          <a:p>
            <a:endParaRPr lang="en-US" baseline="0" dirty="0" smtClean="0"/>
          </a:p>
          <a:p>
            <a:r>
              <a:rPr lang="en-US" baseline="0" dirty="0" smtClean="0"/>
              <a:t>Learn more about the history of the pollution and ask the team questions by going to this journal:</a:t>
            </a:r>
          </a:p>
          <a:p>
            <a:r>
              <a:rPr lang="en-US" baseline="0" dirty="0" smtClean="0"/>
              <a:t>https</a:t>
            </a:r>
            <a:r>
              <a:rPr lang="en-US" baseline="0" dirty="0" smtClean="0"/>
              <a:t>://</a:t>
            </a:r>
            <a:r>
              <a:rPr lang="en-US" baseline="0" dirty="0" err="1" smtClean="0"/>
              <a:t>www.polartrec.com</a:t>
            </a:r>
            <a:r>
              <a:rPr lang="en-US" baseline="0" dirty="0" smtClean="0"/>
              <a:t>/expeditions/human-impacts-in-antarctica-2015/journals/2015-11-10</a:t>
            </a:r>
            <a:endParaRPr lang="en-US" dirty="0"/>
          </a:p>
        </p:txBody>
      </p:sp>
      <p:sp>
        <p:nvSpPr>
          <p:cNvPr id="4" name="Slide Number Placeholder 3"/>
          <p:cNvSpPr>
            <a:spLocks noGrp="1"/>
          </p:cNvSpPr>
          <p:nvPr>
            <p:ph type="sldNum" sz="quarter" idx="10"/>
          </p:nvPr>
        </p:nvSpPr>
        <p:spPr/>
        <p:txBody>
          <a:bodyPr/>
          <a:lstStyle/>
          <a:p>
            <a:fld id="{8A185878-06C5-FF45-AC0A-6ABC915B5CD5}" type="slidenum">
              <a:rPr lang="en-US" smtClean="0"/>
              <a:t>1</a:t>
            </a:fld>
            <a:endParaRPr lang="en-US"/>
          </a:p>
        </p:txBody>
      </p:sp>
    </p:spTree>
    <p:extLst>
      <p:ext uri="{BB962C8B-B14F-4D97-AF65-F5344CB8AC3E}">
        <p14:creationId xmlns:p14="http://schemas.microsoft.com/office/powerpoint/2010/main" val="1236014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407919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627510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075072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11/10/15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131957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8447B4-78A6-9947-BEB4-EC56048625EF}" type="datetimeFigureOut">
              <a:rPr lang="en-US" smtClean="0"/>
              <a:t>11/10/15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258981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18447B4-78A6-9947-BEB4-EC56048625EF}" type="datetimeFigureOut">
              <a:rPr lang="en-US" smtClean="0"/>
              <a:t>11/10/15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898588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18447B4-78A6-9947-BEB4-EC56048625EF}" type="datetimeFigureOut">
              <a:rPr lang="en-US" smtClean="0"/>
              <a:t>11/10/15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12467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18447B4-78A6-9947-BEB4-EC56048625EF}" type="datetimeFigureOut">
              <a:rPr lang="en-US" smtClean="0"/>
              <a:t>11/10/15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455142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8447B4-78A6-9947-BEB4-EC56048625EF}" type="datetimeFigureOut">
              <a:rPr lang="en-US" smtClean="0"/>
              <a:t>11/10/15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236910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8447B4-78A6-9947-BEB4-EC56048625EF}" type="datetimeFigureOut">
              <a:rPr lang="en-US" smtClean="0"/>
              <a:t>11/10/15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322562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8447B4-78A6-9947-BEB4-EC56048625EF}" type="datetimeFigureOut">
              <a:rPr lang="en-US" smtClean="0"/>
              <a:t>11/10/15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0607419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8447B4-78A6-9947-BEB4-EC56048625EF}" type="datetimeFigureOut">
              <a:rPr lang="en-US" smtClean="0"/>
              <a:t>11/10/15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C2D5A8-7FD3-2041-B82E-416FB9A32804}" type="slidenum">
              <a:rPr lang="en-US" smtClean="0"/>
              <a:t>‹#›</a:t>
            </a:fld>
            <a:endParaRPr lang="en-US"/>
          </a:p>
        </p:txBody>
      </p:sp>
    </p:spTree>
    <p:extLst>
      <p:ext uri="{BB962C8B-B14F-4D97-AF65-F5344CB8AC3E}">
        <p14:creationId xmlns:p14="http://schemas.microsoft.com/office/powerpoint/2010/main" val="11632711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lartrec.com/expeditions/human-impacts-in-antarctica-2015/journals/2015-11-10" TargetMode="External"/><Relationship Id="rId4" Type="http://schemas.openxmlformats.org/officeDocument/2006/relationships/image" Target="../media/image1.jpg"/><Relationship Id="rId5" Type="http://schemas.openxmlformats.org/officeDocument/2006/relationships/image" Target="../media/image2.jp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52476"/>
            <a:ext cx="9144000" cy="748706"/>
          </a:xfrm>
        </p:spPr>
        <p:txBody>
          <a:bodyPr>
            <a:normAutofit/>
          </a:bodyPr>
          <a:lstStyle/>
          <a:p>
            <a:pPr algn="ctr"/>
            <a:r>
              <a:rPr lang="en-US" dirty="0" smtClean="0"/>
              <a:t>ICE POD: </a:t>
            </a:r>
            <a:r>
              <a:rPr lang="en-US" dirty="0" smtClean="0"/>
              <a:t>Pollution and </a:t>
            </a:r>
            <a:r>
              <a:rPr lang="en-US" smtClean="0"/>
              <a:t>the Environment</a:t>
            </a:r>
            <a:endParaRPr lang="en-US" dirty="0"/>
          </a:p>
        </p:txBody>
      </p:sp>
      <p:sp>
        <p:nvSpPr>
          <p:cNvPr id="3" name="Content Placeholder 2"/>
          <p:cNvSpPr>
            <a:spLocks noGrp="1"/>
          </p:cNvSpPr>
          <p:nvPr>
            <p:ph idx="1"/>
          </p:nvPr>
        </p:nvSpPr>
        <p:spPr>
          <a:xfrm>
            <a:off x="0" y="6367761"/>
            <a:ext cx="9144000" cy="330751"/>
          </a:xfrm>
        </p:spPr>
        <p:txBody>
          <a:bodyPr>
            <a:normAutofit fontScale="77500" lnSpcReduction="20000"/>
          </a:bodyPr>
          <a:lstStyle/>
          <a:p>
            <a:pPr marL="0" indent="0" algn="ctr">
              <a:buNone/>
            </a:pPr>
            <a:r>
              <a:rPr lang="en-US" dirty="0" smtClean="0"/>
              <a:t>Record your answers in the “Ask the Team” section of </a:t>
            </a:r>
            <a:r>
              <a:rPr lang="en-US" dirty="0" smtClean="0">
                <a:hlinkClick r:id="rId3"/>
              </a:rPr>
              <a:t>today’s journal</a:t>
            </a:r>
            <a:r>
              <a:rPr lang="en-US" dirty="0" smtClean="0"/>
              <a:t>.</a:t>
            </a:r>
            <a:endParaRPr lang="en-US" dirty="0"/>
          </a:p>
        </p:txBody>
      </p:sp>
      <p:sp>
        <p:nvSpPr>
          <p:cNvPr id="8" name="Content Placeholder 2"/>
          <p:cNvSpPr txBox="1">
            <a:spLocks/>
          </p:cNvSpPr>
          <p:nvPr/>
        </p:nvSpPr>
        <p:spPr>
          <a:xfrm>
            <a:off x="0" y="4668514"/>
            <a:ext cx="9144000" cy="14771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dirty="0" smtClean="0"/>
              <a:t>Oil drums and other waste remain on the sea floor in McMurdo Sound, Antarctica. </a:t>
            </a:r>
          </a:p>
          <a:p>
            <a:pPr marL="0" indent="0" algn="ctr">
              <a:buFont typeface="Arial" panose="020B0604020202020204" pitchFamily="34" charset="0"/>
              <a:buNone/>
            </a:pPr>
            <a:r>
              <a:rPr lang="en-US" dirty="0" smtClean="0"/>
              <a:t>How do you think this affects sea life in the area?</a:t>
            </a:r>
            <a:endParaRPr lang="en-US" dirty="0" smtClean="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400" y="959089"/>
            <a:ext cx="4546600" cy="34544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72000" y="959090"/>
            <a:ext cx="4572000" cy="34544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900081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2989</TotalTime>
  <Words>162</Words>
  <Application>Microsoft Macintosh PowerPoint</Application>
  <PresentationFormat>On-screen Show (4:3)</PresentationFormat>
  <Paragraphs>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ICE POD: Pollution and the Environment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brown</dc:creator>
  <cp:lastModifiedBy>michelle brown</cp:lastModifiedBy>
  <cp:revision>7</cp:revision>
  <dcterms:created xsi:type="dcterms:W3CDTF">2015-11-06T22:49:46Z</dcterms:created>
  <dcterms:modified xsi:type="dcterms:W3CDTF">2015-11-10T06:38:42Z</dcterms:modified>
</cp:coreProperties>
</file>