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9"/>
    <p:restoredTop sz="66667"/>
  </p:normalViewPr>
  <p:slideViewPr>
    <p:cSldViewPr snapToGrid="0" snapToObjects="1">
      <p:cViewPr varScale="1">
        <p:scale>
          <a:sx n="60" d="100"/>
          <a:sy n="60" d="100"/>
        </p:scale>
        <p:origin x="107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B269E2-CE14-004C-AB89-BC42966EE7C6}" type="datetimeFigureOut">
              <a:rPr lang="en-US" smtClean="0"/>
              <a:t>11/11/15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185878-06C5-FF45-AC0A-6ABC915B5CD5}" type="slidenum">
              <a:rPr lang="en-US" smtClean="0"/>
              <a:t>‹#›</a:t>
            </a:fld>
            <a:endParaRPr lang="en-US"/>
          </a:p>
        </p:txBody>
      </p:sp>
    </p:spTree>
    <p:extLst>
      <p:ext uri="{BB962C8B-B14F-4D97-AF65-F5344CB8AC3E}">
        <p14:creationId xmlns:p14="http://schemas.microsoft.com/office/powerpoint/2010/main" val="18859880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Before the 1990s, hazardous waste was not carefully disposed of in Antarctica. However, regulations soon changed and now all hazardous waste is collected and shipped back to the United States to be carefully disposed of. Antarctica is the last pristine continent on Earth—the Antarctic Treaty ensures that we try to maintain that, this includes removing as much waste as possible. It is important to carefully mark containers so that materials are treated properly. Also, hazardous materials should not be mixed or else a chemical reaction could cause damage.</a:t>
            </a:r>
          </a:p>
          <a:p>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NGSS standard: Generate and compare multiple solutions to a problem based on how well they meet the criteria and constraints of the design problem. (3-5-ETS1-2)</a:t>
            </a:r>
          </a:p>
          <a:p>
            <a:endParaRPr lang="en-US" baseline="0" dirty="0" smtClean="0"/>
          </a:p>
          <a:p>
            <a:r>
              <a:rPr lang="en-US" baseline="0" dirty="0" smtClean="0"/>
              <a:t>Learn more about </a:t>
            </a:r>
            <a:r>
              <a:rPr lang="en-US" baseline="0" smtClean="0"/>
              <a:t>hazard waste in Antarctica and </a:t>
            </a:r>
            <a:r>
              <a:rPr lang="en-US" baseline="0" dirty="0" smtClean="0"/>
              <a:t>ask the team questions by going to this journal:</a:t>
            </a:r>
          </a:p>
          <a:p>
            <a:r>
              <a:rPr lang="en-US" baseline="0" dirty="0" smtClean="0"/>
              <a:t>https://</a:t>
            </a:r>
            <a:r>
              <a:rPr lang="en-US" baseline="0" dirty="0" err="1" smtClean="0"/>
              <a:t>www.polartrec.com</a:t>
            </a:r>
            <a:r>
              <a:rPr lang="en-US" baseline="0" dirty="0" smtClean="0"/>
              <a:t>/expeditions/human-impacts-in-antarctica-2015/journals/2015-11-11</a:t>
            </a:r>
            <a:endParaRPr lang="en-US" dirty="0"/>
          </a:p>
        </p:txBody>
      </p:sp>
      <p:sp>
        <p:nvSpPr>
          <p:cNvPr id="4" name="Slide Number Placeholder 3"/>
          <p:cNvSpPr>
            <a:spLocks noGrp="1"/>
          </p:cNvSpPr>
          <p:nvPr>
            <p:ph type="sldNum" sz="quarter" idx="10"/>
          </p:nvPr>
        </p:nvSpPr>
        <p:spPr/>
        <p:txBody>
          <a:bodyPr/>
          <a:lstStyle/>
          <a:p>
            <a:fld id="{8A185878-06C5-FF45-AC0A-6ABC915B5CD5}" type="slidenum">
              <a:rPr lang="en-US" smtClean="0"/>
              <a:t>1</a:t>
            </a:fld>
            <a:endParaRPr lang="en-US"/>
          </a:p>
        </p:txBody>
      </p:sp>
    </p:spTree>
    <p:extLst>
      <p:ext uri="{BB962C8B-B14F-4D97-AF65-F5344CB8AC3E}">
        <p14:creationId xmlns:p14="http://schemas.microsoft.com/office/powerpoint/2010/main" val="1236014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18447B4-78A6-9947-BEB4-EC56048625EF}" type="datetimeFigureOut">
              <a:rPr lang="en-US" smtClean="0"/>
              <a:t>11/11/15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407919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8447B4-78A6-9947-BEB4-EC56048625EF}" type="datetimeFigureOut">
              <a:rPr lang="en-US" smtClean="0"/>
              <a:t>11/11/15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627510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8447B4-78A6-9947-BEB4-EC56048625EF}" type="datetimeFigureOut">
              <a:rPr lang="en-US" smtClean="0"/>
              <a:t>11/11/15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075072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8447B4-78A6-9947-BEB4-EC56048625EF}" type="datetimeFigureOut">
              <a:rPr lang="en-US" smtClean="0"/>
              <a:t>11/11/15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131957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8447B4-78A6-9947-BEB4-EC56048625EF}" type="datetimeFigureOut">
              <a:rPr lang="en-US" smtClean="0"/>
              <a:t>11/11/15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258981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18447B4-78A6-9947-BEB4-EC56048625EF}" type="datetimeFigureOut">
              <a:rPr lang="en-US" smtClean="0"/>
              <a:t>11/11/15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898588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18447B4-78A6-9947-BEB4-EC56048625EF}" type="datetimeFigureOut">
              <a:rPr lang="en-US" smtClean="0"/>
              <a:t>11/11/15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12467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18447B4-78A6-9947-BEB4-EC56048625EF}" type="datetimeFigureOut">
              <a:rPr lang="en-US" smtClean="0"/>
              <a:t>11/11/15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455142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8447B4-78A6-9947-BEB4-EC56048625EF}" type="datetimeFigureOut">
              <a:rPr lang="en-US" smtClean="0"/>
              <a:t>11/11/15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236910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8447B4-78A6-9947-BEB4-EC56048625EF}" type="datetimeFigureOut">
              <a:rPr lang="en-US" smtClean="0"/>
              <a:t>11/11/15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322562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8447B4-78A6-9947-BEB4-EC56048625EF}" type="datetimeFigureOut">
              <a:rPr lang="en-US" smtClean="0"/>
              <a:t>11/11/15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06074190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8447B4-78A6-9947-BEB4-EC56048625EF}" type="datetimeFigureOut">
              <a:rPr lang="en-US" smtClean="0"/>
              <a:t>11/11/15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C2D5A8-7FD3-2041-B82E-416FB9A32804}" type="slidenum">
              <a:rPr lang="en-US" smtClean="0"/>
              <a:t>‹#›</a:t>
            </a:fld>
            <a:endParaRPr lang="en-US"/>
          </a:p>
        </p:txBody>
      </p:sp>
    </p:spTree>
    <p:extLst>
      <p:ext uri="{BB962C8B-B14F-4D97-AF65-F5344CB8AC3E}">
        <p14:creationId xmlns:p14="http://schemas.microsoft.com/office/powerpoint/2010/main" val="11632711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olartrec.com/expeditions/human-impacts-in-antarctica-2015/journals/2015-11-11" TargetMode="External"/><Relationship Id="rId4" Type="http://schemas.openxmlformats.org/officeDocument/2006/relationships/image" Target="../media/image1.jp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76"/>
            <a:ext cx="9144000" cy="748706"/>
          </a:xfrm>
        </p:spPr>
        <p:txBody>
          <a:bodyPr>
            <a:normAutofit/>
          </a:bodyPr>
          <a:lstStyle/>
          <a:p>
            <a:pPr algn="ctr"/>
            <a:r>
              <a:rPr lang="en-US" dirty="0" smtClean="0"/>
              <a:t>ICE POD: </a:t>
            </a:r>
            <a:r>
              <a:rPr lang="en-US" dirty="0" smtClean="0"/>
              <a:t>Hazardous Waste</a:t>
            </a:r>
            <a:endParaRPr lang="en-US" dirty="0"/>
          </a:p>
        </p:txBody>
      </p:sp>
      <p:sp>
        <p:nvSpPr>
          <p:cNvPr id="3" name="Content Placeholder 2"/>
          <p:cNvSpPr>
            <a:spLocks noGrp="1"/>
          </p:cNvSpPr>
          <p:nvPr>
            <p:ph idx="1"/>
          </p:nvPr>
        </p:nvSpPr>
        <p:spPr>
          <a:xfrm>
            <a:off x="4419648" y="5932967"/>
            <a:ext cx="4724352" cy="765545"/>
          </a:xfrm>
        </p:spPr>
        <p:txBody>
          <a:bodyPr>
            <a:normAutofit fontScale="85000" lnSpcReduction="10000"/>
          </a:bodyPr>
          <a:lstStyle/>
          <a:p>
            <a:pPr marL="0" indent="0" algn="ctr">
              <a:buNone/>
            </a:pPr>
            <a:r>
              <a:rPr lang="en-US" dirty="0" smtClean="0"/>
              <a:t>Record your answers in the “Ask the Team” section of </a:t>
            </a:r>
            <a:r>
              <a:rPr lang="en-US" dirty="0" smtClean="0">
                <a:hlinkClick r:id="rId3"/>
              </a:rPr>
              <a:t>today’s journal</a:t>
            </a:r>
            <a:r>
              <a:rPr lang="en-US" dirty="0" smtClean="0"/>
              <a:t>.</a:t>
            </a:r>
            <a:endParaRPr lang="en-US" dirty="0"/>
          </a:p>
        </p:txBody>
      </p:sp>
      <p:sp>
        <p:nvSpPr>
          <p:cNvPr id="8" name="Content Placeholder 2"/>
          <p:cNvSpPr txBox="1">
            <a:spLocks/>
          </p:cNvSpPr>
          <p:nvPr/>
        </p:nvSpPr>
        <p:spPr>
          <a:xfrm>
            <a:off x="4182282" y="901182"/>
            <a:ext cx="4961718" cy="524443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dirty="0" smtClean="0"/>
              <a:t>All hazardous waste from U.S. research stations is collected and shipped back to the United States. </a:t>
            </a:r>
            <a:r>
              <a:rPr lang="en-US" dirty="0" smtClean="0"/>
              <a:t>Containers are carefully marked.</a:t>
            </a:r>
          </a:p>
          <a:p>
            <a:pPr marL="0" indent="0" algn="ctr">
              <a:buFont typeface="Arial" panose="020B0604020202020204" pitchFamily="34" charset="0"/>
              <a:buNone/>
            </a:pPr>
            <a:endParaRPr lang="en-US" dirty="0"/>
          </a:p>
          <a:p>
            <a:pPr marL="0" indent="0" algn="ctr">
              <a:buFont typeface="Arial" panose="020B0604020202020204" pitchFamily="34" charset="0"/>
              <a:buNone/>
            </a:pPr>
            <a:r>
              <a:rPr lang="en-US" dirty="0" smtClean="0"/>
              <a:t>Why is hazardous waste shipped back to the U.S.?</a:t>
            </a:r>
          </a:p>
          <a:p>
            <a:pPr marL="0" indent="0" algn="ctr">
              <a:buFont typeface="Arial" panose="020B0604020202020204" pitchFamily="34" charset="0"/>
              <a:buNone/>
            </a:pPr>
            <a:endParaRPr lang="en-US" dirty="0"/>
          </a:p>
          <a:p>
            <a:pPr marL="0" indent="0" algn="ctr">
              <a:buFont typeface="Arial" panose="020B0604020202020204" pitchFamily="34" charset="0"/>
              <a:buNone/>
            </a:pPr>
            <a:r>
              <a:rPr lang="en-US" dirty="0" smtClean="0"/>
              <a:t>Why do you think containers need to be carefully marked? </a:t>
            </a:r>
            <a:endParaRPr lang="en-US" dirty="0" smtClean="0"/>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7368" y="741694"/>
            <a:ext cx="3944913" cy="5956818"/>
          </a:xfrm>
          <a:prstGeom prst="rect">
            <a:avLst/>
          </a:prstGeom>
        </p:spPr>
      </p:pic>
    </p:spTree>
    <p:extLst>
      <p:ext uri="{BB962C8B-B14F-4D97-AF65-F5344CB8AC3E}">
        <p14:creationId xmlns:p14="http://schemas.microsoft.com/office/powerpoint/2010/main" val="19000811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2998</TotalTime>
  <Words>212</Words>
  <Application>Microsoft Macintosh PowerPoint</Application>
  <PresentationFormat>On-screen Show (4:3)</PresentationFormat>
  <Paragraphs>15</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ICE POD: Hazardous Waste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michelle brown</dc:creator>
  <cp:lastModifiedBy>michelle brown</cp:lastModifiedBy>
  <cp:revision>9</cp:revision>
  <dcterms:created xsi:type="dcterms:W3CDTF">2015-11-06T22:49:46Z</dcterms:created>
  <dcterms:modified xsi:type="dcterms:W3CDTF">2015-11-11T09:09:40Z</dcterms:modified>
</cp:coreProperties>
</file>