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4" r:id="rId8"/>
    <p:sldId id="266" r:id="rId9"/>
    <p:sldId id="267" r:id="rId10"/>
    <p:sldId id="262" r:id="rId11"/>
    <p:sldId id="258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Poster “</a:t>
            </a:r>
            <a:r>
              <a:rPr lang="en-US" sz="3600" dirty="0" smtClean="0">
                <a:latin typeface="Chalkduster"/>
                <a:cs typeface="Chalkduster"/>
              </a:rPr>
              <a:t>puzzle”</a:t>
            </a:r>
            <a:r>
              <a:rPr lang="en-US" dirty="0" smtClean="0"/>
              <a:t> Dissection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Bowhead Whale- Arctic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66839"/>
            <a:ext cx="5584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Eubanks- Capstone Project Fall 2013</a:t>
            </a:r>
          </a:p>
          <a:p>
            <a:r>
              <a:rPr lang="en-US" dirty="0" smtClean="0"/>
              <a:t>Integrated Life and Earth Sciences in the Polar Regions</a:t>
            </a:r>
            <a:endParaRPr lang="en-US" dirty="0"/>
          </a:p>
        </p:txBody>
      </p:sp>
      <p:pic>
        <p:nvPicPr>
          <p:cNvPr id="5" name="Picture 4" descr="Screen Shot 2013-10-29 at 11.13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18" y="6115574"/>
            <a:ext cx="556618" cy="706817"/>
          </a:xfrm>
          <a:prstGeom prst="rect">
            <a:avLst/>
          </a:prstGeom>
        </p:spPr>
      </p:pic>
      <p:pic>
        <p:nvPicPr>
          <p:cNvPr id="6" name="Picture 5" descr="Screen Shot 2013-10-29 at 11.17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25" y="6115574"/>
            <a:ext cx="901709" cy="656391"/>
          </a:xfrm>
          <a:prstGeom prst="rect">
            <a:avLst/>
          </a:prstGeom>
        </p:spPr>
      </p:pic>
      <p:pic>
        <p:nvPicPr>
          <p:cNvPr id="7" name="Picture 6" descr="Screen Shot 2013-10-29 at 11.18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09" y="6115574"/>
            <a:ext cx="1080388" cy="638411"/>
          </a:xfrm>
          <a:prstGeom prst="rect">
            <a:avLst/>
          </a:prstGeom>
        </p:spPr>
      </p:pic>
      <p:pic>
        <p:nvPicPr>
          <p:cNvPr id="8" name="Picture 7" descr="Screen Shot 2013-10-29 at 11.42.1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14" y="0"/>
            <a:ext cx="2195285" cy="157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633" y="556642"/>
            <a:ext cx="7212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Lets Put the Pieces Together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343" y="6319101"/>
            <a:ext cx="877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Follow the Link- Scroll down on the page until you see the puzzle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57524"/>
            <a:ext cx="8291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http://</a:t>
            </a:r>
            <a:r>
              <a:rPr lang="en-US" sz="2000" dirty="0" err="1">
                <a:solidFill>
                  <a:schemeClr val="bg1"/>
                </a:solidFill>
              </a:rPr>
              <a:t>four.flash-gear.com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npuz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puz.php?c</a:t>
            </a:r>
            <a:r>
              <a:rPr lang="en-US" sz="2000" dirty="0">
                <a:solidFill>
                  <a:schemeClr val="bg1"/>
                </a:solidFill>
              </a:rPr>
              <a:t>=</a:t>
            </a:r>
            <a:r>
              <a:rPr lang="en-US" sz="2000" dirty="0" err="1">
                <a:solidFill>
                  <a:schemeClr val="bg1"/>
                </a:solidFill>
              </a:rPr>
              <a:t>v&amp;id</a:t>
            </a:r>
            <a:r>
              <a:rPr lang="en-US" sz="2000" dirty="0">
                <a:solidFill>
                  <a:schemeClr val="bg1"/>
                </a:solidFill>
              </a:rPr>
              <a:t>=3811551&amp;k=88550453</a:t>
            </a:r>
          </a:p>
        </p:txBody>
      </p:sp>
      <p:pic>
        <p:nvPicPr>
          <p:cNvPr id="6" name="Picture 5" descr="Screen Shot 2013-10-29 at 11.42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71" y="1469571"/>
            <a:ext cx="3374571" cy="242472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435501" y="4457634"/>
            <a:ext cx="139171" cy="1861468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80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29 at 11.1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8" y="0"/>
            <a:ext cx="8268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1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1" y="266471"/>
            <a:ext cx="5715000" cy="3960815"/>
          </a:xfrm>
        </p:spPr>
        <p:txBody>
          <a:bodyPr/>
          <a:lstStyle/>
          <a:p>
            <a:r>
              <a:rPr lang="en-US" sz="4000" dirty="0" smtClean="0"/>
              <a:t>Special Thanks </a:t>
            </a:r>
            <a:br>
              <a:rPr lang="en-US" sz="4000" dirty="0" smtClean="0"/>
            </a:br>
            <a:r>
              <a:rPr lang="en-US" sz="4000" dirty="0" smtClean="0"/>
              <a:t>to</a:t>
            </a:r>
            <a:br>
              <a:rPr lang="en-US" sz="4000" dirty="0" smtClean="0"/>
            </a:br>
            <a:r>
              <a:rPr lang="en-US" sz="4000" dirty="0" smtClean="0"/>
              <a:t>Dr. Steve </a:t>
            </a:r>
            <a:r>
              <a:rPr lang="en-US" sz="4000" dirty="0" err="1" smtClean="0"/>
              <a:t>Okkonen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for sharing</a:t>
            </a:r>
            <a:br>
              <a:rPr lang="en-US" sz="4000" dirty="0" smtClean="0"/>
            </a:br>
            <a:r>
              <a:rPr lang="en-US" sz="4000" dirty="0" smtClean="0"/>
              <a:t> the poster and time</a:t>
            </a:r>
            <a:endParaRPr lang="en-US" sz="4000" dirty="0"/>
          </a:p>
        </p:txBody>
      </p:sp>
      <p:pic>
        <p:nvPicPr>
          <p:cNvPr id="4" name="Picture 3" descr="Screen Shot 2013-10-30 at 12.19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71" y="73141"/>
            <a:ext cx="2801257" cy="6440145"/>
          </a:xfrm>
          <a:prstGeom prst="rect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Picture 4" descr="Screen Shot 2013-10-29 at 11.13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7" y="5571585"/>
            <a:ext cx="998764" cy="1268272"/>
          </a:xfrm>
          <a:prstGeom prst="rect">
            <a:avLst/>
          </a:prstGeom>
        </p:spPr>
      </p:pic>
      <p:pic>
        <p:nvPicPr>
          <p:cNvPr id="6" name="Picture 5" descr="Screen Shot 2013-10-29 at 11.17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5842761"/>
            <a:ext cx="1384300" cy="1007689"/>
          </a:xfrm>
          <a:prstGeom prst="rect">
            <a:avLst/>
          </a:prstGeom>
        </p:spPr>
      </p:pic>
      <p:pic>
        <p:nvPicPr>
          <p:cNvPr id="7" name="Picture 6" descr="Screen Shot 2013-10-29 at 11.18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14" y="5853793"/>
            <a:ext cx="1369786" cy="8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0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893" y="273050"/>
            <a:ext cx="2853015" cy="1338356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62848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1. Print the following pieces of the “puzzle” Poster (slides 3-9 ..pages 1-7) </a:t>
            </a:r>
          </a:p>
          <a:p>
            <a:r>
              <a:rPr lang="en-US" dirty="0" smtClean="0"/>
              <a:t>2. Put Students into teams of at least two. </a:t>
            </a:r>
          </a:p>
          <a:p>
            <a:r>
              <a:rPr lang="en-US" dirty="0" smtClean="0"/>
              <a:t>3. Give each team two pieces of the puzzle. </a:t>
            </a:r>
          </a:p>
          <a:p>
            <a:r>
              <a:rPr lang="en-US" dirty="0" smtClean="0"/>
              <a:t>4. Utilizing internet resources &amp; have students research 5 facts about their  each piece (anything will do </a:t>
            </a:r>
            <a:r>
              <a:rPr lang="en-US" dirty="0" smtClean="0">
                <a:sym typeface="Wingdings"/>
              </a:rPr>
              <a:t> )</a:t>
            </a:r>
          </a:p>
          <a:p>
            <a:r>
              <a:rPr lang="en-US" dirty="0" smtClean="0">
                <a:sym typeface="Wingdings"/>
              </a:rPr>
              <a:t>5. Display this presentation - and have students present what they learned for each slide. </a:t>
            </a:r>
          </a:p>
          <a:p>
            <a:r>
              <a:rPr lang="en-US" dirty="0" smtClean="0">
                <a:sym typeface="Wingdings"/>
              </a:rPr>
              <a:t>6. On the </a:t>
            </a:r>
            <a:r>
              <a:rPr lang="en-US" dirty="0" smtClean="0">
                <a:sym typeface="Wingdings"/>
              </a:rPr>
              <a:t>third </a:t>
            </a:r>
            <a:r>
              <a:rPr lang="en-US" dirty="0" smtClean="0">
                <a:sym typeface="Wingdings"/>
              </a:rPr>
              <a:t>to last slide – click the link </a:t>
            </a:r>
            <a:r>
              <a:rPr lang="en-US" smtClean="0">
                <a:sym typeface="Wingdings"/>
              </a:rPr>
              <a:t>to </a:t>
            </a:r>
            <a:r>
              <a:rPr lang="en-US" smtClean="0">
                <a:sym typeface="Wingdings"/>
              </a:rPr>
              <a:t>the </a:t>
            </a:r>
            <a:r>
              <a:rPr lang="en-US" dirty="0" smtClean="0">
                <a:sym typeface="Wingdings"/>
              </a:rPr>
              <a:t>“Poster Puzzle” and have students put it  together.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2087406"/>
            <a:ext cx="4749226" cy="3949857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To familiarize students with: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The Scientific Method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Real Polar Scientific Posters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Real Polar Scientific Research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Real Polar Scientific Terminology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Real Polar Scientific Technology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Real Polar Scientific Data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Real Polar (Arctic) Scientists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***REAL SCIENCE***</a:t>
            </a:r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904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9 at 11.0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2108">
            <a:off x="0" y="2699768"/>
            <a:ext cx="9144000" cy="793102"/>
          </a:xfrm>
          <a:prstGeom prst="rect">
            <a:avLst/>
          </a:prstGeom>
        </p:spPr>
      </p:pic>
      <p:pic>
        <p:nvPicPr>
          <p:cNvPr id="5" name="Picture 4" descr="Screen Shot 2013-10-29 at 11.3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3100">
            <a:off x="6341928" y="1009661"/>
            <a:ext cx="2238464" cy="492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" y="6114143"/>
            <a:ext cx="3938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382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9 at 11.0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2" y="2558143"/>
            <a:ext cx="8065176" cy="1233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143" y="6023429"/>
            <a:ext cx="36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337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6" y="6096000"/>
            <a:ext cx="36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pic>
        <p:nvPicPr>
          <p:cNvPr id="3" name="Picture 2" descr="Screen Shot 2013-10-29 at 11.0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43" y="508000"/>
            <a:ext cx="40894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2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9 at 11.0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86" y="127000"/>
            <a:ext cx="4267200" cy="566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0143" y="6077857"/>
            <a:ext cx="36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022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9 at 11.0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932">
            <a:off x="-381079" y="2462393"/>
            <a:ext cx="10115754" cy="1419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574" y="6086619"/>
            <a:ext cx="36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7141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9 at 11.07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297"/>
            <a:ext cx="9144000" cy="2765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286" y="6114143"/>
            <a:ext cx="36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136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9 at 11.0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1" y="0"/>
            <a:ext cx="8381122" cy="613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434" y="6160961"/>
            <a:ext cx="36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9474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78</TotalTime>
  <Words>230</Words>
  <Application>Microsoft Macintosh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Genesis</vt:lpstr>
      <vt:lpstr>Scientific Poster “puzzle” Dissection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Thanks  to Dr. Steve Okkonen  for sharing  the poster and 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Dissection</dc:title>
  <dc:creator>Elizabeth Eubanks</dc:creator>
  <cp:lastModifiedBy>Elizabeth Eubanks</cp:lastModifiedBy>
  <cp:revision>9</cp:revision>
  <dcterms:created xsi:type="dcterms:W3CDTF">2013-10-30T03:09:38Z</dcterms:created>
  <dcterms:modified xsi:type="dcterms:W3CDTF">2013-10-30T04:47:13Z</dcterms:modified>
</cp:coreProperties>
</file>