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D145"/>
    <a:srgbClr val="000001"/>
    <a:srgbClr val="FF7F26"/>
    <a:srgbClr val="B83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0544-131E-4270-98D9-18A3405B8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86620-1A80-40F1-AA86-16F312BCD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F0F0-91CF-47C9-B892-C8C176F2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35AC-D19A-434E-AD84-833A73DF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9CB7-872F-4817-AA12-1922BBB3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E119-D435-455C-8B61-FAA36733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0580D-5086-4D7A-B7B2-A3A4A26C7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60D8-2CDE-4B20-8C12-9B8C5B49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18AB2-9D1D-47FE-8DE6-F6C519F2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B42F9-9BF9-4952-86CD-7978997A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9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576D9C-B0A7-499D-BCBB-8D2749935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CA7B4-BC04-4165-80E1-49BF7FC99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4926B-A09B-4CEC-BFD2-F861F5B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D0464-FC3D-439F-AE4A-154C3DDC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CC381-3AF9-4DDC-A31D-E742D7DC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C320-DE43-41B5-BA64-C0CCF78B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BF141-B141-41C7-94AC-A4D1A6F5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5097-D45B-4492-AFDC-4B6E5075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1607-16C2-4B67-85ED-48BEA5A2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FEFA7-18B7-4078-B524-8AF0B5BD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0930-5303-41BD-9C81-6D9E5B25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666BC-AB15-4C96-83ED-AE8CF240C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6071-6FC2-4538-A8EF-24A36974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E1707-1DFC-4169-9F64-D00515E1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D4C5-C367-4900-B9BF-8958696B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7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A8D1-3DA1-48E4-B201-91B18ED3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E711-8474-4ADA-8F0D-25CCA0B25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9A592-18F1-47D6-9808-51F621D81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7758E-98BC-417F-A657-5D66FE7C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F4F26-0746-4DBF-AB77-5816D499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BA997-A701-4BF2-B62A-AF20AB90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8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7FF2-FBC5-48D0-8E1B-BF9A185E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64A0A-CC33-45BB-AFC1-C10BDE55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B8671-F60D-4379-BA08-9FE6363C2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6FC03-A22A-49C2-8F89-587E6509F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CD4FC-3C86-46C7-B689-35B095743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A5E90-9F14-4E99-BDB6-84A97741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6F9A4-1FF8-4C20-8324-0F5A9D88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87935-F5FB-4DCF-BEBE-58FC7DCC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0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9D7B-A97E-4CBF-9DAA-DBFFBCC0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26D97-3585-443D-AB63-222C624F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A7883-C894-4729-9E57-7BA060AC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DCC2A-2B35-47E5-A1FD-B0EB2E73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05910-BC2D-41B4-985D-F04D23B3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E8F7E-BADB-44A2-9CA4-D954C283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F7B8-A0ED-48CD-9168-9ED80AD2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23D2-FB5F-4999-96E9-4E51E110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7BB0-5728-4774-89AF-4B847253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C6F37-951A-4A96-95A5-6B6EBB261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88A8-B1B9-4DFB-966D-0591BF07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A5A6F-59E4-450B-A4EC-E700286A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52A14-FED5-4736-87C4-19CFD46F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C22D-678D-432D-A542-24F2AA69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1B92D-0E85-4B13-90B1-607DFE3C6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25375-EF1B-4B11-B374-B9BC1696C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3EAFD-D4B4-48CE-B5FF-547434C5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6D70D-AB52-45F3-9828-5DB1701C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EEAB-1174-4954-8737-5D99EE6E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D2713-3910-4259-A892-F84EF35D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0B777-EA8B-4E90-9763-E72D57327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AAB6C-4E0F-46BD-8802-E954C6293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8879-8B14-4FF8-A494-E9D90C89FED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6DC48-B05F-4628-89B1-ABFAA613D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9CCC4-B5B9-4120-9DA2-E736A189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BB0D-4ED8-424E-A35C-CB1A53BE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334B-FDEC-4DC8-872C-D2D297154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5" y="2246313"/>
            <a:ext cx="91440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Growing Up on Ice</a:t>
            </a:r>
            <a:br>
              <a:rPr lang="en-US" dirty="0"/>
            </a:br>
            <a:r>
              <a:rPr lang="en-US" dirty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275588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185C-5D11-473D-9F8A-8747AF13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92748"/>
            <a:ext cx="105156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B-030 Research Team</a:t>
            </a:r>
          </a:p>
        </p:txBody>
      </p:sp>
      <p:pic>
        <p:nvPicPr>
          <p:cNvPr id="5" name="Picture 4" descr="A group of people standing in the snow&#10;&#10;Description automatically generated">
            <a:extLst>
              <a:ext uri="{FF2B5EF4-FFF2-40B4-BE49-F238E27FC236}">
                <a16:creationId xmlns:a16="http://schemas.microsoft.com/office/drawing/2014/main" id="{2A732AF0-9DFB-4F54-B52F-EA23ED0E5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62" y="886320"/>
            <a:ext cx="6892276" cy="4593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DFF0E4-BC40-47AA-8718-B4992EB7377A}"/>
              </a:ext>
            </a:extLst>
          </p:cNvPr>
          <p:cNvSpPr txBox="1"/>
          <p:nvPr/>
        </p:nvSpPr>
        <p:spPr>
          <a:xfrm>
            <a:off x="485775" y="5581471"/>
            <a:ext cx="11420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B-030 Research team consists of 7 women. From left to right Dr. Linnea Pearson (co-principal investigator), Erin Brodie (veterinary technician), Dr. Heather </a:t>
            </a:r>
            <a:r>
              <a:rPr lang="en-US" dirty="0" err="1"/>
              <a:t>Liwanag</a:t>
            </a:r>
            <a:r>
              <a:rPr lang="en-US" dirty="0"/>
              <a:t> (principal investigator), Bridget Ward (</a:t>
            </a:r>
            <a:r>
              <a:rPr lang="en-US" dirty="0" err="1"/>
              <a:t>PolarTREC</a:t>
            </a:r>
            <a:r>
              <a:rPr lang="en-US" dirty="0"/>
              <a:t> teacher),  Emma </a:t>
            </a:r>
            <a:r>
              <a:rPr lang="en-US" dirty="0" err="1"/>
              <a:t>Weitzner</a:t>
            </a:r>
            <a:r>
              <a:rPr lang="en-US" dirty="0"/>
              <a:t> (graduate student researcher), Heather Harris (field veterinarian) and Emily Whitmer (field veterinarian).</a:t>
            </a:r>
          </a:p>
        </p:txBody>
      </p:sp>
    </p:spTree>
    <p:extLst>
      <p:ext uri="{BB962C8B-B14F-4D97-AF65-F5344CB8AC3E}">
        <p14:creationId xmlns:p14="http://schemas.microsoft.com/office/powerpoint/2010/main" val="31144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BA2BF-2355-4FDE-9CA4-10DC22A0972B}"/>
              </a:ext>
            </a:extLst>
          </p:cNvPr>
          <p:cNvSpPr txBox="1"/>
          <p:nvPr/>
        </p:nvSpPr>
        <p:spPr>
          <a:xfrm>
            <a:off x="1019175" y="114299"/>
            <a:ext cx="994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Meet the Weddell Seal Pups!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1CFD7-9D6C-4376-8D87-319BC59578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6" y="971838"/>
            <a:ext cx="3417570" cy="245716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9" name="Picture 8" descr="NMFS 21006-01 ">
            <a:extLst>
              <a:ext uri="{FF2B5EF4-FFF2-40B4-BE49-F238E27FC236}">
                <a16:creationId xmlns:a16="http://schemas.microsoft.com/office/drawing/2014/main" id="{27311A74-315A-40A6-B53F-B03B758C67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82" y="1202782"/>
            <a:ext cx="3474085" cy="18224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0" name="Picture 9" descr="A seal on the snow&#10;&#10;Description automatically generated">
            <a:extLst>
              <a:ext uri="{FF2B5EF4-FFF2-40B4-BE49-F238E27FC236}">
                <a16:creationId xmlns:a16="http://schemas.microsoft.com/office/drawing/2014/main" id="{339C70E3-42D4-4AE3-AEFA-DCC58179C9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0" y="953655"/>
            <a:ext cx="3417570" cy="23558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1" name="Picture 10" descr="A seal lying in the snow&#10;&#10;Description automatically generated">
            <a:extLst>
              <a:ext uri="{FF2B5EF4-FFF2-40B4-BE49-F238E27FC236}">
                <a16:creationId xmlns:a16="http://schemas.microsoft.com/office/drawing/2014/main" id="{1651F169-359B-4E95-BDA8-2DE23A1BDC1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32" y="4366168"/>
            <a:ext cx="3442335" cy="128905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2" name="Picture 11" descr="A seal on the snow&#10;&#10;Description automatically generated">
            <a:extLst>
              <a:ext uri="{FF2B5EF4-FFF2-40B4-BE49-F238E27FC236}">
                <a16:creationId xmlns:a16="http://schemas.microsoft.com/office/drawing/2014/main" id="{C2DC583C-F64C-42DE-B4D6-B2BE3A65FFB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3" y="3891424"/>
            <a:ext cx="3442335" cy="225424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BDA507-43BF-48E9-BB5A-FC1931A7E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05" y="3951965"/>
            <a:ext cx="3140300" cy="2115212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727CB0-2E3D-4724-8936-90B1C08CCDDA}"/>
              </a:ext>
            </a:extLst>
          </p:cNvPr>
          <p:cNvSpPr txBox="1"/>
          <p:nvPr/>
        </p:nvSpPr>
        <p:spPr>
          <a:xfrm>
            <a:off x="332076" y="3491314"/>
            <a:ext cx="316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Mr. </a:t>
            </a:r>
            <a:r>
              <a:rPr lang="en-US" sz="2000" b="1" dirty="0" err="1"/>
              <a:t>Goodbar</a:t>
            </a:r>
            <a:endParaRPr lang="en-US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95CD06-EF3D-4262-8E9A-4F7DB20DDF85}"/>
              </a:ext>
            </a:extLst>
          </p:cNvPr>
          <p:cNvSpPr/>
          <p:nvPr/>
        </p:nvSpPr>
        <p:spPr>
          <a:xfrm>
            <a:off x="9623317" y="6143107"/>
            <a:ext cx="62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Twix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5B07FD-EE0E-44F8-B9FF-A53E6A5697F9}"/>
              </a:ext>
            </a:extLst>
          </p:cNvPr>
          <p:cNvSpPr/>
          <p:nvPr/>
        </p:nvSpPr>
        <p:spPr>
          <a:xfrm>
            <a:off x="9320030" y="3322037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Smartie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A514A7-A79D-45B9-8A4D-F3B24D6D9B46}"/>
              </a:ext>
            </a:extLst>
          </p:cNvPr>
          <p:cNvSpPr/>
          <p:nvPr/>
        </p:nvSpPr>
        <p:spPr>
          <a:xfrm>
            <a:off x="5467846" y="3137371"/>
            <a:ext cx="114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Caramello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4DF8D-FAA8-4632-91AA-66E213B5428B}"/>
              </a:ext>
            </a:extLst>
          </p:cNvPr>
          <p:cNvSpPr/>
          <p:nvPr/>
        </p:nvSpPr>
        <p:spPr>
          <a:xfrm>
            <a:off x="5093959" y="5697845"/>
            <a:ext cx="179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Charleston Chew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58E658-FD54-4EFD-A869-AE01037D40D5}"/>
              </a:ext>
            </a:extLst>
          </p:cNvPr>
          <p:cNvSpPr/>
          <p:nvPr/>
        </p:nvSpPr>
        <p:spPr>
          <a:xfrm>
            <a:off x="1364565" y="6176451"/>
            <a:ext cx="104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Sweetart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7462A-E5AA-44D3-95F1-870A273CC4F3}"/>
              </a:ext>
            </a:extLst>
          </p:cNvPr>
          <p:cNvSpPr/>
          <p:nvPr/>
        </p:nvSpPr>
        <p:spPr>
          <a:xfrm>
            <a:off x="849104" y="6488668"/>
            <a:ext cx="1137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These pictures were taken under ACA Permit number 2018-013 M#1 and MMPA Permit Number 21006-01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2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7A07-0A08-4725-AACF-B55F00F2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0" y="132605"/>
            <a:ext cx="4991100" cy="1499959"/>
          </a:xfrm>
        </p:spPr>
        <p:txBody>
          <a:bodyPr/>
          <a:lstStyle/>
          <a:p>
            <a:pPr algn="ctr"/>
            <a:r>
              <a:rPr lang="en-US" b="1" dirty="0"/>
              <a:t>Measuring Weddell Seal Pups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8CCF5-5BB8-49A6-907B-ECA90D2CD31C}"/>
              </a:ext>
            </a:extLst>
          </p:cNvPr>
          <p:cNvSpPr txBox="1"/>
          <p:nvPr/>
        </p:nvSpPr>
        <p:spPr>
          <a:xfrm>
            <a:off x="1154986" y="4897234"/>
            <a:ext cx="6045914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Measurements:</a:t>
            </a:r>
          </a:p>
          <a:p>
            <a:r>
              <a:rPr lang="en-US" dirty="0"/>
              <a:t>         Straight length nose to tail</a:t>
            </a:r>
          </a:p>
          <a:p>
            <a:r>
              <a:rPr lang="en-US" dirty="0"/>
              <a:t>         Curve length nose to tail</a:t>
            </a:r>
          </a:p>
          <a:p>
            <a:r>
              <a:rPr lang="en-US" dirty="0"/>
              <a:t>         Blubber depth at the dorsal sternum location</a:t>
            </a:r>
          </a:p>
          <a:p>
            <a:r>
              <a:rPr lang="en-US" dirty="0"/>
              <a:t>         Sternum girth. Girth is measured around the body.</a:t>
            </a:r>
          </a:p>
          <a:p>
            <a:pPr algn="ctr"/>
            <a:r>
              <a:rPr lang="en-US" sz="2400" dirty="0"/>
              <a:t> </a:t>
            </a:r>
          </a:p>
        </p:txBody>
      </p:sp>
      <p:pic>
        <p:nvPicPr>
          <p:cNvPr id="13" name="Picture 12" descr="A picture containing electronics, circuit, sign, black&#10;&#10;Description automatically generated">
            <a:extLst>
              <a:ext uri="{FF2B5EF4-FFF2-40B4-BE49-F238E27FC236}">
                <a16:creationId xmlns:a16="http://schemas.microsoft.com/office/drawing/2014/main" id="{8CE8F090-8760-4CB2-B17D-144F3278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53" y="3928968"/>
            <a:ext cx="2584170" cy="1722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BE0DD4-D5CB-4A36-A883-7A2D00FEC1A8}"/>
              </a:ext>
            </a:extLst>
          </p:cNvPr>
          <p:cNvSpPr txBox="1"/>
          <p:nvPr/>
        </p:nvSpPr>
        <p:spPr>
          <a:xfrm>
            <a:off x="7447969" y="5517624"/>
            <a:ext cx="474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Mass is measured with a scale.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4AC74-77C3-446B-9A93-2CF0DD37083B}"/>
              </a:ext>
            </a:extLst>
          </p:cNvPr>
          <p:cNvSpPr/>
          <p:nvPr/>
        </p:nvSpPr>
        <p:spPr>
          <a:xfrm>
            <a:off x="104775" y="6364692"/>
            <a:ext cx="12258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These pictures were taken under ACA Permit number 2018-013 and M#1 MMPA Permit Number 21006-01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6A9D37-BB47-49C2-BDC5-6577935E3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4" y="155426"/>
            <a:ext cx="7078480" cy="47189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FB897F-A4C5-46B6-BA28-76F022529264}"/>
              </a:ext>
            </a:extLst>
          </p:cNvPr>
          <p:cNvSpPr/>
          <p:nvPr/>
        </p:nvSpPr>
        <p:spPr>
          <a:xfrm>
            <a:off x="1333500" y="5259955"/>
            <a:ext cx="295275" cy="200025"/>
          </a:xfrm>
          <a:prstGeom prst="rect">
            <a:avLst/>
          </a:prstGeom>
          <a:solidFill>
            <a:srgbClr val="B83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078A82-FA72-450F-ABB8-8651A9EB43BF}"/>
              </a:ext>
            </a:extLst>
          </p:cNvPr>
          <p:cNvSpPr/>
          <p:nvPr/>
        </p:nvSpPr>
        <p:spPr>
          <a:xfrm>
            <a:off x="1333498" y="5509088"/>
            <a:ext cx="295275" cy="200025"/>
          </a:xfrm>
          <a:prstGeom prst="rect">
            <a:avLst/>
          </a:prstGeom>
          <a:solidFill>
            <a:srgbClr val="FF7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53335B-68B1-43C1-81C1-96F3612D2E18}"/>
              </a:ext>
            </a:extLst>
          </p:cNvPr>
          <p:cNvSpPr/>
          <p:nvPr/>
        </p:nvSpPr>
        <p:spPr>
          <a:xfrm>
            <a:off x="1333499" y="5778976"/>
            <a:ext cx="295275" cy="200025"/>
          </a:xfrm>
          <a:prstGeom prst="rect">
            <a:avLst/>
          </a:prstGeom>
          <a:solidFill>
            <a:srgbClr val="000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18B74B-074B-4365-8904-53B5A089ED56}"/>
              </a:ext>
            </a:extLst>
          </p:cNvPr>
          <p:cNvSpPr/>
          <p:nvPr/>
        </p:nvSpPr>
        <p:spPr>
          <a:xfrm>
            <a:off x="1333497" y="6071834"/>
            <a:ext cx="295275" cy="200025"/>
          </a:xfrm>
          <a:prstGeom prst="rect">
            <a:avLst/>
          </a:prstGeom>
          <a:solidFill>
            <a:srgbClr val="0ED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6A75AB-82E1-45C9-B2E8-50E9A57BC5C3}"/>
              </a:ext>
            </a:extLst>
          </p:cNvPr>
          <p:cNvSpPr/>
          <p:nvPr/>
        </p:nvSpPr>
        <p:spPr>
          <a:xfrm>
            <a:off x="7542694" y="3499064"/>
            <a:ext cx="4554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Blubber depth is measured by ultrasound.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F7F79-CAE6-4D35-9C04-14251E34F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51" y="1500769"/>
            <a:ext cx="2570974" cy="19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4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169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Growing Up on Ice Lesson</vt:lpstr>
      <vt:lpstr>B-030 Research Team</vt:lpstr>
      <vt:lpstr>PowerPoint Presentation</vt:lpstr>
      <vt:lpstr>Measuring Weddell Seal Pups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Up on Ice Lesson</dc:title>
  <dc:creator>Ward, Bridget</dc:creator>
  <cp:lastModifiedBy>Ward, Bridget</cp:lastModifiedBy>
  <cp:revision>15</cp:revision>
  <dcterms:created xsi:type="dcterms:W3CDTF">2020-06-25T21:31:55Z</dcterms:created>
  <dcterms:modified xsi:type="dcterms:W3CDTF">2020-06-29T03:15:55Z</dcterms:modified>
</cp:coreProperties>
</file>