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3" r:id="rId4"/>
    <p:sldId id="259" r:id="rId5"/>
    <p:sldId id="258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C31-81D3-4EBC-89D7-A56ECAE605C8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7C94-C707-420E-BDF5-F36B082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C94-C707-420E-BDF5-F36B0822C8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86B2-CE22-4B98-B0FF-3C77F851E3C2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D49C-7C8D-4C86-99F5-5DAE0A72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artrec.com/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33528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Squirrely Numbers:</a:t>
            </a:r>
            <a:br>
              <a:rPr lang="en-US" sz="8000" dirty="0" smtClean="0"/>
            </a:br>
            <a:r>
              <a:rPr lang="en-US" sz="3600" dirty="0" smtClean="0"/>
              <a:t>Exploring Arctic Ground Squirrel Data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PowerPoint is part of a lesson by 2013 </a:t>
            </a:r>
            <a:r>
              <a:rPr lang="en-US" dirty="0" err="1" smtClean="0"/>
              <a:t>PolarTREC</a:t>
            </a:r>
            <a:r>
              <a:rPr lang="en-US" dirty="0" smtClean="0"/>
              <a:t> teacher Alicia Gillean.</a:t>
            </a:r>
          </a:p>
          <a:p>
            <a:endParaRPr lang="en-US" dirty="0"/>
          </a:p>
          <a:p>
            <a:r>
              <a:rPr lang="en-US" dirty="0" smtClean="0"/>
              <a:t>Lesson available at: </a:t>
            </a:r>
            <a:r>
              <a:rPr lang="en-US" dirty="0">
                <a:hlinkClick r:id="rId2"/>
              </a:rPr>
              <a:t>http://www.polartrec.com/resources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licia\Pictures\Polar TREC\SikSik on tundra\IMG_7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5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icia\Pictures\Polar TREC\6-27\IMG_8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1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icia\Pictures\Polar TREC\6-27\IMG_8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8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icia\Pictures\Polar TREC\6-27\IMG_8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5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90868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49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25</Words>
  <Application>Microsoft Office PowerPoint</Application>
  <PresentationFormat>On-screen Show (4:3)</PresentationFormat>
  <Paragraphs>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Squirrely Numbers: Exploring Arctic Ground Squirrel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</dc:creator>
  <cp:lastModifiedBy>Alicia</cp:lastModifiedBy>
  <cp:revision>8</cp:revision>
  <dcterms:created xsi:type="dcterms:W3CDTF">2013-11-10T23:19:53Z</dcterms:created>
  <dcterms:modified xsi:type="dcterms:W3CDTF">2013-12-02T01:34:22Z</dcterms:modified>
</cp:coreProperties>
</file>