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8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4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5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2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6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4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1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3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0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B241B-728D-E343-B1C7-196A807EDA8E}" type="datetimeFigureOut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2775-4CD9-3440-98A8-9EC30C55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839642"/>
            <a:ext cx="9407305" cy="3018358"/>
          </a:xfrm>
        </p:spPr>
        <p:txBody>
          <a:bodyPr>
            <a:normAutofit/>
          </a:bodyPr>
          <a:lstStyle/>
          <a:p>
            <a:r>
              <a:rPr lang="en-US" dirty="0" smtClean="0"/>
              <a:t>Warm Up: Examine this picture and describe what you observe and what you think it would be like to be in this scene. </a:t>
            </a:r>
            <a:endParaRPr lang="en-US" dirty="0"/>
          </a:p>
        </p:txBody>
      </p:sp>
      <p:pic>
        <p:nvPicPr>
          <p:cNvPr id="6" name="Content Placeholder 5" descr="PIA19078_hires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68500" y="-927100"/>
            <a:ext cx="5990166" cy="5143280"/>
          </a:xfrm>
        </p:spPr>
      </p:pic>
      <p:sp>
        <p:nvSpPr>
          <p:cNvPr id="7" name="TextBox 6"/>
          <p:cNvSpPr txBox="1"/>
          <p:nvPr/>
        </p:nvSpPr>
        <p:spPr>
          <a:xfrm>
            <a:off x="309033" y="3839642"/>
            <a:ext cx="5038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NASA/JPL-Caltech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10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4958774" cy="28495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similarities and differences between these and the previous slide?</a:t>
            </a:r>
            <a:endParaRPr lang="en-US" dirty="0"/>
          </a:p>
        </p:txBody>
      </p:sp>
      <p:pic>
        <p:nvPicPr>
          <p:cNvPr id="7" name="Content Placeholder 6" descr="IMG_0477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05400" y="0"/>
            <a:ext cx="4038600" cy="4525963"/>
          </a:xfrm>
        </p:spPr>
      </p:pic>
      <p:pic>
        <p:nvPicPr>
          <p:cNvPr id="8" name="Picture 7" descr="IMG_055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08156"/>
            <a:ext cx="4800965" cy="320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5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43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Warm Up: Examine this picture and describe what you observe and what you think it would be like to be in this scene. </vt:lpstr>
      <vt:lpstr>What are the similarities and differences between these and the previous slide?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Mowchan</dc:creator>
  <cp:lastModifiedBy>Sarah Bartholow</cp:lastModifiedBy>
  <cp:revision>10</cp:revision>
  <dcterms:created xsi:type="dcterms:W3CDTF">2015-03-22T22:46:24Z</dcterms:created>
  <dcterms:modified xsi:type="dcterms:W3CDTF">2015-05-13T21:08:17Z</dcterms:modified>
</cp:coreProperties>
</file>