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1" autoAdjust="0"/>
  </p:normalViewPr>
  <p:slideViewPr>
    <p:cSldViewPr>
      <p:cViewPr varScale="1">
        <p:scale>
          <a:sx n="59" d="100"/>
          <a:sy n="59" d="100"/>
        </p:scale>
        <p:origin x="-126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7FA7-4261-4603-BA14-72AC0DF2C95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03F7-16B0-4D4D-AF8E-F6237F9D00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Chuathbaluk</a:t>
            </a:r>
            <a:r>
              <a:rPr lang="en-US" dirty="0" smtClean="0"/>
              <a:t>, Alaska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SFUSER\Desktop\Lexa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153400" cy="541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SFUSER\Desktop\Lexar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759200" cy="2819400"/>
          </a:xfrm>
          <a:prstGeom prst="rect">
            <a:avLst/>
          </a:prstGeom>
          <a:noFill/>
        </p:spPr>
      </p:pic>
      <p:pic>
        <p:nvPicPr>
          <p:cNvPr id="10243" name="Picture 3" descr="C:\Users\NSFUSER\Desktop\Lexar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2800351"/>
          </a:xfrm>
          <a:prstGeom prst="rect">
            <a:avLst/>
          </a:prstGeom>
          <a:noFill/>
        </p:spPr>
      </p:pic>
      <p:pic>
        <p:nvPicPr>
          <p:cNvPr id="10244" name="Picture 4" descr="C:\Users\NSFUSER\Desktop\Lexar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3505200" cy="2628901"/>
          </a:xfrm>
          <a:prstGeom prst="rect">
            <a:avLst/>
          </a:prstGeom>
          <a:noFill/>
        </p:spPr>
      </p:pic>
      <p:pic>
        <p:nvPicPr>
          <p:cNvPr id="10245" name="Picture 5" descr="C:\Users\NSFUSER\Desktop\Lexar\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3556000" cy="2667000"/>
          </a:xfrm>
          <a:prstGeom prst="rect">
            <a:avLst/>
          </a:prstGeom>
          <a:noFill/>
        </p:spPr>
      </p:pic>
      <p:pic>
        <p:nvPicPr>
          <p:cNvPr id="10246" name="Picture 6" descr="C:\Users\NSFUSER\Desktop\Lexar\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2291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SFUSER\Desktop\Lexar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65600" cy="3124200"/>
          </a:xfrm>
          <a:prstGeom prst="rect">
            <a:avLst/>
          </a:prstGeom>
          <a:noFill/>
        </p:spPr>
      </p:pic>
      <p:pic>
        <p:nvPicPr>
          <p:cNvPr id="11267" name="Picture 3" descr="C:\Users\NSFUSER\Desktop\Lexar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228600"/>
            <a:ext cx="4063998" cy="3048000"/>
          </a:xfrm>
          <a:prstGeom prst="rect">
            <a:avLst/>
          </a:prstGeom>
          <a:noFill/>
        </p:spPr>
      </p:pic>
      <p:pic>
        <p:nvPicPr>
          <p:cNvPr id="11268" name="Picture 4" descr="C:\Users\NSFUSER\Desktop\Lexar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368800" cy="3276600"/>
          </a:xfrm>
          <a:prstGeom prst="rect">
            <a:avLst/>
          </a:prstGeom>
          <a:noFill/>
        </p:spPr>
      </p:pic>
      <p:pic>
        <p:nvPicPr>
          <p:cNvPr id="11269" name="Picture 5" descr="C:\Users\NSFUSER\Desktop\Lexar\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1400" y="3581400"/>
            <a:ext cx="4140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SFUSER\Desktop\Lexar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91000" cy="3143250"/>
          </a:xfrm>
          <a:prstGeom prst="rect">
            <a:avLst/>
          </a:prstGeom>
          <a:noFill/>
        </p:spPr>
      </p:pic>
      <p:pic>
        <p:nvPicPr>
          <p:cNvPr id="12291" name="Picture 3" descr="C:\Users\NSFUSER\Desktop\Lexar\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267200" cy="3200400"/>
          </a:xfrm>
          <a:prstGeom prst="rect">
            <a:avLst/>
          </a:prstGeom>
          <a:noFill/>
        </p:spPr>
      </p:pic>
      <p:pic>
        <p:nvPicPr>
          <p:cNvPr id="12292" name="Picture 4" descr="C:\Users\NSFUSER\Desktop\Lexar\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368800" cy="3276600"/>
          </a:xfrm>
          <a:prstGeom prst="rect">
            <a:avLst/>
          </a:prstGeom>
          <a:noFill/>
        </p:spPr>
      </p:pic>
      <p:pic>
        <p:nvPicPr>
          <p:cNvPr id="12293" name="Picture 5" descr="C:\Users\NSFUSER\Desktop\Lexar\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09950"/>
            <a:ext cx="43942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SFUSER\Desktop\Lexar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0401" cy="3352800"/>
          </a:xfrm>
          <a:prstGeom prst="rect">
            <a:avLst/>
          </a:prstGeom>
          <a:noFill/>
        </p:spPr>
      </p:pic>
      <p:pic>
        <p:nvPicPr>
          <p:cNvPr id="13315" name="Picture 3" descr="C:\Users\NSFUSER\Desktop\Lexar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3316" name="Picture 4" descr="C:\Users\NSFUSER\Desktop\Lexar\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766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SFUSER\Desktop\Lexar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3086100"/>
          </a:xfrm>
          <a:prstGeom prst="rect">
            <a:avLst/>
          </a:prstGeom>
          <a:noFill/>
        </p:spPr>
      </p:pic>
      <p:pic>
        <p:nvPicPr>
          <p:cNvPr id="14339" name="Picture 3" descr="C:\Users\NSFUSER\Desktop\Lexar\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18000" cy="3238500"/>
          </a:xfrm>
          <a:prstGeom prst="rect">
            <a:avLst/>
          </a:prstGeom>
          <a:noFill/>
        </p:spPr>
      </p:pic>
      <p:pic>
        <p:nvPicPr>
          <p:cNvPr id="14340" name="Picture 4" descr="C:\Users\NSFUSER\Desktop\Lexar\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4368800" cy="3124200"/>
          </a:xfrm>
          <a:prstGeom prst="rect">
            <a:avLst/>
          </a:prstGeom>
          <a:noFill/>
        </p:spPr>
      </p:pic>
      <p:pic>
        <p:nvPicPr>
          <p:cNvPr id="14341" name="Picture 5" descr="C:\Users\NSFUSER\Desktop\Lexar\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861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SFUSER\Desktop\Lexar\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5363" name="Picture 3" descr="C:\Users\NSFUSER\Desktop\New folder\Eagle grabbing d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556582"/>
          </a:xfrm>
          <a:prstGeom prst="rect">
            <a:avLst/>
          </a:prstGeom>
          <a:noFill/>
        </p:spPr>
      </p:pic>
      <p:pic>
        <p:nvPicPr>
          <p:cNvPr id="15364" name="Picture 4" descr="C:\Users\NSFUSER\Desktop\New folder\IMGP2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5365" name="Picture 5" descr="C:\Users\NSFUSER\Desktop\Lexar\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99222"/>
            <a:ext cx="4648200" cy="355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SFUSER\Desktop\Lexa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91000" cy="3143250"/>
          </a:xfrm>
          <a:prstGeom prst="rect">
            <a:avLst/>
          </a:prstGeom>
          <a:noFill/>
        </p:spPr>
      </p:pic>
      <p:pic>
        <p:nvPicPr>
          <p:cNvPr id="3075" name="Picture 3" descr="C:\Users\NSFUSER\Desktop\Lexar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91000" cy="3143250"/>
          </a:xfrm>
          <a:prstGeom prst="rect">
            <a:avLst/>
          </a:prstGeom>
          <a:noFill/>
        </p:spPr>
      </p:pic>
      <p:pic>
        <p:nvPicPr>
          <p:cNvPr id="3076" name="Picture 4" descr="C:\Users\NSFUSER\Desktop\Lexar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41910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SFUSER\Desktop\Lexar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648200" cy="3486150"/>
          </a:xfrm>
          <a:prstGeom prst="rect">
            <a:avLst/>
          </a:prstGeom>
          <a:noFill/>
        </p:spPr>
      </p:pic>
      <p:pic>
        <p:nvPicPr>
          <p:cNvPr id="4099" name="Picture 3" descr="C:\Users\NSFUSER\Desktop\Lexar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228600"/>
            <a:ext cx="3937000" cy="3124200"/>
          </a:xfrm>
          <a:prstGeom prst="rect">
            <a:avLst/>
          </a:prstGeom>
          <a:noFill/>
        </p:spPr>
      </p:pic>
      <p:pic>
        <p:nvPicPr>
          <p:cNvPr id="4100" name="Picture 4" descr="C:\Users\NSFUSER\Desktop\Lexar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4343400" cy="3124200"/>
          </a:xfrm>
          <a:prstGeom prst="rect">
            <a:avLst/>
          </a:prstGeom>
          <a:noFill/>
        </p:spPr>
      </p:pic>
      <p:pic>
        <p:nvPicPr>
          <p:cNvPr id="4101" name="Picture 5" descr="C:\Users\NSFUSER\Desktop\Lexar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86200"/>
            <a:ext cx="447040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SFUSER\Desktop\Lexar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C:\Users\NSFUSER\Desktop\Lexar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4343400" cy="3257550"/>
          </a:xfrm>
          <a:prstGeom prst="rect">
            <a:avLst/>
          </a:prstGeom>
          <a:noFill/>
        </p:spPr>
      </p:pic>
      <p:pic>
        <p:nvPicPr>
          <p:cNvPr id="2052" name="Picture 4" descr="C:\Users\NSFUSER\Desktop\Lexar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67100"/>
            <a:ext cx="4267200" cy="3200400"/>
          </a:xfrm>
          <a:prstGeom prst="rect">
            <a:avLst/>
          </a:prstGeom>
          <a:noFill/>
        </p:spPr>
      </p:pic>
      <p:pic>
        <p:nvPicPr>
          <p:cNvPr id="2053" name="Picture 5" descr="C:\Users\NSFUSER\Desktop\Lexar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2418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SFUSER\Desktop\Lexar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65600" cy="3124200"/>
          </a:xfrm>
          <a:prstGeom prst="rect">
            <a:avLst/>
          </a:prstGeom>
          <a:noFill/>
        </p:spPr>
      </p:pic>
      <p:pic>
        <p:nvPicPr>
          <p:cNvPr id="5123" name="Picture 3" descr="C:\Users\NSFUSER\Desktop\Lexar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4343400" cy="3257550"/>
          </a:xfrm>
          <a:prstGeom prst="rect">
            <a:avLst/>
          </a:prstGeom>
          <a:noFill/>
        </p:spPr>
      </p:pic>
      <p:pic>
        <p:nvPicPr>
          <p:cNvPr id="5124" name="Picture 4" descr="C:\Users\NSFUSER\Desktop\Lexar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367984" cy="2833687"/>
          </a:xfrm>
          <a:prstGeom prst="rect">
            <a:avLst/>
          </a:prstGeom>
          <a:noFill/>
        </p:spPr>
      </p:pic>
      <p:pic>
        <p:nvPicPr>
          <p:cNvPr id="5125" name="Picture 5" descr="C:\Users\NSFUSER\Desktop\Lexar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1301" y="3584620"/>
            <a:ext cx="4114800" cy="3086100"/>
          </a:xfrm>
          <a:prstGeom prst="rect">
            <a:avLst/>
          </a:prstGeom>
          <a:noFill/>
        </p:spPr>
      </p:pic>
      <p:pic>
        <p:nvPicPr>
          <p:cNvPr id="5126" name="Picture 6" descr="C:\Users\NSFUSER\Desktop\Lexar\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052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SFUSER\Desktop\Lexa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962400" cy="2971800"/>
          </a:xfrm>
          <a:prstGeom prst="rect">
            <a:avLst/>
          </a:prstGeom>
          <a:noFill/>
        </p:spPr>
      </p:pic>
      <p:pic>
        <p:nvPicPr>
          <p:cNvPr id="6147" name="Picture 3" descr="C:\Users\NSFUSER\Desktop\Lexar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572000" cy="3429000"/>
          </a:xfrm>
          <a:prstGeom prst="rect">
            <a:avLst/>
          </a:prstGeom>
          <a:noFill/>
        </p:spPr>
      </p:pic>
      <p:pic>
        <p:nvPicPr>
          <p:cNvPr id="6148" name="Picture 4" descr="C:\Users\NSFUSER\Desktop\Lexar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57550"/>
            <a:ext cx="4800600" cy="3600450"/>
          </a:xfrm>
          <a:prstGeom prst="rect">
            <a:avLst/>
          </a:prstGeom>
          <a:noFill/>
        </p:spPr>
      </p:pic>
      <p:pic>
        <p:nvPicPr>
          <p:cNvPr id="6149" name="Picture 5" descr="C:\Users\NSFUSER\Desktop\Lexar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SFUSER\Desktop\Lexar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57550"/>
            <a:ext cx="4572000" cy="3429000"/>
          </a:xfrm>
          <a:prstGeom prst="rect">
            <a:avLst/>
          </a:prstGeom>
          <a:noFill/>
        </p:spPr>
      </p:pic>
      <p:pic>
        <p:nvPicPr>
          <p:cNvPr id="7171" name="Picture 3" descr="C:\Users\NSFUSER\Desktop\Lexar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572000" cy="3429000"/>
          </a:xfrm>
          <a:prstGeom prst="rect">
            <a:avLst/>
          </a:prstGeom>
          <a:noFill/>
        </p:spPr>
      </p:pic>
      <p:pic>
        <p:nvPicPr>
          <p:cNvPr id="7172" name="Picture 4" descr="C:\Users\NSFUSER\Desktop\Lexar\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NSFUSER\Desktop\Lexar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114800" cy="3245726"/>
          </a:xfrm>
          <a:prstGeom prst="rect">
            <a:avLst/>
          </a:prstGeom>
          <a:noFill/>
        </p:spPr>
      </p:pic>
      <p:pic>
        <p:nvPicPr>
          <p:cNvPr id="8195" name="Picture 3" descr="C:\Users\NSFUSER\Desktop\Lexar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399" y="152400"/>
            <a:ext cx="4445001" cy="3333750"/>
          </a:xfrm>
          <a:prstGeom prst="rect">
            <a:avLst/>
          </a:prstGeom>
          <a:noFill/>
        </p:spPr>
      </p:pic>
      <p:pic>
        <p:nvPicPr>
          <p:cNvPr id="8196" name="Picture 4" descr="C:\Users\NSFUSER\Desktop\Lexar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191000" cy="3143250"/>
          </a:xfrm>
          <a:prstGeom prst="rect">
            <a:avLst/>
          </a:prstGeom>
          <a:noFill/>
        </p:spPr>
      </p:pic>
      <p:pic>
        <p:nvPicPr>
          <p:cNvPr id="8197" name="Picture 5" descr="C:\Users\NSFUSER\Desktop\Lexar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433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SFUSER\Desktop\Lexar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267200" cy="3200400"/>
          </a:xfrm>
          <a:prstGeom prst="rect">
            <a:avLst/>
          </a:prstGeom>
          <a:noFill/>
        </p:spPr>
      </p:pic>
      <p:pic>
        <p:nvPicPr>
          <p:cNvPr id="9219" name="Picture 3" descr="C:\Users\NSFUSER\Desktop\Lexar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4292600" cy="3219450"/>
          </a:xfrm>
          <a:prstGeom prst="rect">
            <a:avLst/>
          </a:prstGeom>
          <a:noFill/>
        </p:spPr>
      </p:pic>
      <p:pic>
        <p:nvPicPr>
          <p:cNvPr id="9220" name="Picture 4" descr="C:\Users\NSFUSER\Desktop\Lexar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Chuathbaluk, Alaska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Chuathbaluk, Alaska</dc:title>
  <dc:creator>NSFUSER</dc:creator>
  <cp:lastModifiedBy>NSFUSER</cp:lastModifiedBy>
  <cp:revision>8</cp:revision>
  <dcterms:created xsi:type="dcterms:W3CDTF">2012-06-29T19:33:42Z</dcterms:created>
  <dcterms:modified xsi:type="dcterms:W3CDTF">2012-06-29T21:05:13Z</dcterms:modified>
</cp:coreProperties>
</file>