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10"/>
  </p:notesMasterIdLst>
  <p:sldIdLst>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5"/>
    <p:restoredTop sz="94606"/>
  </p:normalViewPr>
  <p:slideViewPr>
    <p:cSldViewPr snapToGrid="0" snapToObjects="1">
      <p:cViewPr varScale="1">
        <p:scale>
          <a:sx n="108" d="100"/>
          <a:sy n="108" d="100"/>
        </p:scale>
        <p:origin x="6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6B55C-8D76-5141-B391-2447D83913AE}" type="datetimeFigureOut">
              <a:rPr lang="en-US" smtClean="0"/>
              <a:t>5/3/17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0309A-D30C-0B4D-ABDB-49AB4FC446DA}" type="slidenum">
              <a:rPr lang="en-US" smtClean="0"/>
              <a:t>‹#›</a:t>
            </a:fld>
            <a:endParaRPr lang="en-US"/>
          </a:p>
        </p:txBody>
      </p:sp>
    </p:spTree>
    <p:extLst>
      <p:ext uri="{BB962C8B-B14F-4D97-AF65-F5344CB8AC3E}">
        <p14:creationId xmlns:p14="http://schemas.microsoft.com/office/powerpoint/2010/main" val="158402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a:miter lim="800000"/>
            <a:headEnd/>
            <a:tailEnd/>
          </a:ln>
        </p:spPr>
      </p:sp>
      <p:sp>
        <p:nvSpPr>
          <p:cNvPr id="26626"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a:spcBef>
                <a:spcPct val="0"/>
              </a:spcBef>
            </a:pPr>
            <a:endParaRPr lang="en-US" altLang="en-US">
              <a:solidFill>
                <a:srgbClr val="000000"/>
              </a:solidFill>
              <a:latin typeface="Calibri" charset="0"/>
              <a:ea typeface="Calibri" charset="0"/>
              <a:cs typeface="Calibri" charset="0"/>
              <a:sym typeface="Calibri" charset="0"/>
            </a:endParaRPr>
          </a:p>
        </p:txBody>
      </p:sp>
      <p:sp>
        <p:nvSpPr>
          <p:cNvPr id="26627" name="Slide Number Placeholder 3"/>
          <p:cNvSpPr>
            <a:spLocks noGrp="1"/>
          </p:cNvSpPr>
          <p:nvPr>
            <p:ph type="sldNum" sz="quarter" idx="12"/>
          </p:nvPr>
        </p:nvSpPr>
        <p:spPr>
          <a:noFill/>
        </p:spPr>
        <p:txBody>
          <a:bodyPr/>
          <a:lstStyle>
            <a:lvl1pPr>
              <a:defRPr sz="1400">
                <a:solidFill>
                  <a:srgbClr val="000000"/>
                </a:solidFill>
                <a:latin typeface="Arial" charset="0"/>
                <a:ea typeface="Arial" charset="0"/>
                <a:cs typeface="Arial" charset="0"/>
                <a:sym typeface="Arial" charset="0"/>
              </a:defRPr>
            </a:lvl1pPr>
            <a:lvl2pPr marL="742950" indent="-285750">
              <a:defRPr sz="1400">
                <a:solidFill>
                  <a:srgbClr val="000000"/>
                </a:solidFill>
                <a:latin typeface="Arial" charset="0"/>
                <a:ea typeface="Arial" charset="0"/>
                <a:cs typeface="Arial" charset="0"/>
                <a:sym typeface="Arial" charset="0"/>
              </a:defRPr>
            </a:lvl2pPr>
            <a:lvl3pPr marL="1143000" indent="-228600">
              <a:defRPr sz="1400">
                <a:solidFill>
                  <a:srgbClr val="000000"/>
                </a:solidFill>
                <a:latin typeface="Arial" charset="0"/>
                <a:ea typeface="Arial" charset="0"/>
                <a:cs typeface="Arial" charset="0"/>
                <a:sym typeface="Arial" charset="0"/>
              </a:defRPr>
            </a:lvl3pPr>
            <a:lvl4pPr marL="1600200" indent="-228600">
              <a:defRPr sz="1400">
                <a:solidFill>
                  <a:srgbClr val="000000"/>
                </a:solidFill>
                <a:latin typeface="Arial" charset="0"/>
                <a:ea typeface="Arial" charset="0"/>
                <a:cs typeface="Arial" charset="0"/>
                <a:sym typeface="Arial" charset="0"/>
              </a:defRPr>
            </a:lvl4pPr>
            <a:lvl5pPr marL="2057400" indent="-22860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l"/>
            <a:fld id="{E10602B9-6190-B64B-A988-91FF359E8960}" type="slidenum">
              <a:rPr lang="en-US" altLang="en-US" sz="1200" i="1">
                <a:latin typeface="Calibri" charset="0"/>
                <a:ea typeface="ＭＳ Ｐゴシック" charset="-128"/>
                <a:cs typeface="ＭＳ Ｐゴシック" charset="-128"/>
                <a:sym typeface="Times" charset="0"/>
              </a:rPr>
              <a:pPr algn="l"/>
              <a:t>1</a:t>
            </a:fld>
            <a:endParaRPr lang="en-US" altLang="en-US" sz="1200" i="1">
              <a:latin typeface="Calibri" charset="0"/>
              <a:ea typeface="ＭＳ Ｐゴシック" charset="-128"/>
              <a:cs typeface="ＭＳ Ｐゴシック" charset="-128"/>
              <a:sym typeface="Times" charset="0"/>
            </a:endParaRPr>
          </a:p>
        </p:txBody>
      </p:sp>
    </p:spTree>
    <p:extLst>
      <p:ext uri="{BB962C8B-B14F-4D97-AF65-F5344CB8AC3E}">
        <p14:creationId xmlns:p14="http://schemas.microsoft.com/office/powerpoint/2010/main" val="5545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48A65021-7713-204F-B1CC-C14C44BDC3E3}" type="datetimeFigureOut">
              <a:rPr lang="en-US" altLang="en-US"/>
              <a:pPr/>
              <a:t>5/3/17</a:t>
            </a:fld>
            <a:endParaRPr lang="en-US" altLang="en-US"/>
          </a:p>
        </p:txBody>
      </p:sp>
      <p:sp>
        <p:nvSpPr>
          <p:cNvPr id="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6"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E42B9FD3-8550-0C48-BDC0-F630AC352C3E}" type="slidenum">
              <a:rPr lang="en-US" altLang="en-US"/>
              <a:pPr>
                <a:defRPr/>
              </a:pPr>
              <a:t>‹#›</a:t>
            </a:fld>
            <a:endParaRPr lang="en-US" alt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6A0A6278-103D-1D49-B431-D05650BC1D23}" type="datetimeFigureOut">
              <a:rPr lang="en-US" altLang="en-US"/>
              <a:pPr/>
              <a:t>5/3/17</a:t>
            </a:fld>
            <a:endParaRPr lang="en-US" altLang="en-US"/>
          </a:p>
        </p:txBody>
      </p:sp>
      <p:sp>
        <p:nvSpPr>
          <p:cNvPr id="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6"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692E771E-2E96-0141-8E23-03C2C5916B33}" type="slidenum">
              <a:rPr lang="en-US" altLang="en-US"/>
              <a:pPr>
                <a:defRPr/>
              </a:pPr>
              <a:t>‹#›</a:t>
            </a:fld>
            <a:endParaRPr lang="en-US" alt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C81D13AE-53A8-E346-B78E-404EED731472}" type="datetimeFigureOut">
              <a:rPr lang="en-US" altLang="en-US"/>
              <a:pPr/>
              <a:t>5/3/17</a:t>
            </a:fld>
            <a:endParaRPr lang="en-US" altLang="en-US"/>
          </a:p>
        </p:txBody>
      </p:sp>
      <p:sp>
        <p:nvSpPr>
          <p:cNvPr id="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6"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70D62282-9051-A046-8FC0-182592D0410B}" type="slidenum">
              <a:rPr lang="en-US" altLang="en-US"/>
              <a:pPr>
                <a:defRPr/>
              </a:pPr>
              <a:t>‹#›</a:t>
            </a:fld>
            <a:endParaRPr lang="en-US" alt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A4836B6D-C4D2-2A4C-8183-FE55ADDF9C57}" type="datetime1">
              <a:rPr lang="en-US" altLang="en-US"/>
              <a:pPr>
                <a:defRPr/>
              </a:pPr>
              <a:t>5/3/17</a:t>
            </a:fld>
            <a:endParaRPr lang="en-US" altLang="en-US"/>
          </a:p>
        </p:txBody>
      </p:sp>
      <p:sp>
        <p:nvSpPr>
          <p:cNvPr id="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6"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3A6E52D5-9393-5745-B880-901A4BB10DFC}"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EC193CA0-13B3-7F4A-8BFB-5E3996ED34CF}" type="datetime1">
              <a:rPr lang="en-US" altLang="en-US"/>
              <a:pPr>
                <a:defRPr/>
              </a:pPr>
              <a:t>5/3/17</a:t>
            </a:fld>
            <a:endParaRPr lang="en-US" altLang="en-US"/>
          </a:p>
        </p:txBody>
      </p:sp>
      <p:sp>
        <p:nvSpPr>
          <p:cNvPr id="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6"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3B483156-E980-FE43-B748-546C10AA7E5A}"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C5B461FB-8E29-9C40-BC4C-B3813226AF0E}" type="datetime1">
              <a:rPr lang="en-US" altLang="en-US"/>
              <a:pPr>
                <a:defRPr/>
              </a:pPr>
              <a:t>5/3/17</a:t>
            </a:fld>
            <a:endParaRPr lang="en-US" altLang="en-US"/>
          </a:p>
        </p:txBody>
      </p:sp>
      <p:sp>
        <p:nvSpPr>
          <p:cNvPr id="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6"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3C48EE20-E151-7743-AB38-27BE12166B28}"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7182B054-7D5C-E641-88EE-AE5429F11EF8}" type="datetime1">
              <a:rPr lang="en-US" altLang="en-US"/>
              <a:pPr>
                <a:defRPr/>
              </a:pPr>
              <a:t>5/3/17</a:t>
            </a:fld>
            <a:endParaRPr lang="en-US" altLang="en-US"/>
          </a:p>
        </p:txBody>
      </p:sp>
      <p:sp>
        <p:nvSpPr>
          <p:cNvPr id="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7"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C82E6C53-9293-8D44-AAD1-8D167661A69A}"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7359DC38-8406-7E4D-BBF8-A2767FC22B55}" type="datetime1">
              <a:rPr lang="en-US" altLang="en-US"/>
              <a:pPr>
                <a:defRPr/>
              </a:pPr>
              <a:t>5/3/17</a:t>
            </a:fld>
            <a:endParaRPr lang="en-US" altLang="en-US"/>
          </a:p>
        </p:txBody>
      </p:sp>
      <p:sp>
        <p:nvSpPr>
          <p:cNvPr id="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9"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CD2A24DC-F252-FE48-B76D-C518289A8242}"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1F22ACA8-C3E3-2A4F-8413-8A6F21838E59}" type="datetime1">
              <a:rPr lang="en-US" altLang="en-US"/>
              <a:pPr>
                <a:defRPr/>
              </a:pPr>
              <a:t>5/3/17</a:t>
            </a:fld>
            <a:endParaRPr lang="en-US" altLang="en-US"/>
          </a:p>
        </p:txBody>
      </p:sp>
      <p:sp>
        <p:nvSpPr>
          <p:cNvPr id="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5"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39D8178D-DA0A-4241-92E5-6943DB7D8F96}"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50E9C83B-04B1-1E4E-8489-6DC9BB3249E3}" type="datetime1">
              <a:rPr lang="en-US" altLang="en-US"/>
              <a:pPr>
                <a:defRPr/>
              </a:pPr>
              <a:t>5/3/17</a:t>
            </a:fld>
            <a:endParaRPr lang="en-US" altLang="en-US"/>
          </a:p>
        </p:txBody>
      </p:sp>
      <p:sp>
        <p:nvSpPr>
          <p:cNvPr id="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4"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18E0FCF7-F1F6-1642-8CA9-09A34CE39E53}"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8A44C6F6-CAD0-3A42-B5BC-DC9DD482AA94}" type="datetime1">
              <a:rPr lang="en-US" altLang="en-US"/>
              <a:pPr>
                <a:defRPr/>
              </a:pPr>
              <a:t>5/3/17</a:t>
            </a:fld>
            <a:endParaRPr lang="en-US" altLang="en-US"/>
          </a:p>
        </p:txBody>
      </p:sp>
      <p:sp>
        <p:nvSpPr>
          <p:cNvPr id="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7"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8E596C4E-AC8A-FF45-9E78-931C9D22452E}"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E0B258BC-EA5D-5341-9CD5-0F5FB2396134}" type="datetimeFigureOut">
              <a:rPr lang="en-US" altLang="en-US"/>
              <a:pPr/>
              <a:t>5/3/17</a:t>
            </a:fld>
            <a:endParaRPr lang="en-US" altLang="en-US"/>
          </a:p>
        </p:txBody>
      </p:sp>
      <p:sp>
        <p:nvSpPr>
          <p:cNvPr id="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6"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EFD56444-36FB-1849-BB0D-3A9AC00A814C}" type="slidenum">
              <a:rPr lang="en-US" altLang="en-US"/>
              <a:pPr>
                <a:defRPr/>
              </a:pPr>
              <a:t>‹#›</a:t>
            </a:fld>
            <a:endParaRPr lang="en-US" altLang="en-US"/>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0E4CAE5C-2B5E-DD4A-80E0-0A45EF504E03}" type="datetime1">
              <a:rPr lang="en-US" altLang="en-US"/>
              <a:pPr>
                <a:defRPr/>
              </a:pPr>
              <a:t>5/3/17</a:t>
            </a:fld>
            <a:endParaRPr lang="en-US" altLang="en-US"/>
          </a:p>
        </p:txBody>
      </p:sp>
      <p:sp>
        <p:nvSpPr>
          <p:cNvPr id="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7"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2152CA87-D0C1-DC44-9741-FFE3D8B8015B}"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93899A44-8228-5F43-8DBA-BF3FE45F6A2D}" type="datetime1">
              <a:rPr lang="en-US" altLang="en-US"/>
              <a:pPr>
                <a:defRPr/>
              </a:pPr>
              <a:t>5/3/17</a:t>
            </a:fld>
            <a:endParaRPr lang="en-US" altLang="en-US"/>
          </a:p>
        </p:txBody>
      </p:sp>
      <p:sp>
        <p:nvSpPr>
          <p:cNvPr id="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6"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66868F76-21B5-694C-9398-4B1B44D225C3}"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35719" algn="ctr" defTabSz="822960" fontAlgn="auto">
              <a:spcBef>
                <a:spcPts val="0"/>
              </a:spcBef>
              <a:spcAft>
                <a:spcPts val="0"/>
              </a:spcAft>
              <a:defRPr sz="1170" i="1" kern="0">
                <a:ea typeface="Times" charset="0"/>
                <a:cs typeface="Times" charset="0"/>
                <a:sym typeface="Arial"/>
              </a:defRPr>
            </a:lvl1pPr>
          </a:lstStyle>
          <a:p>
            <a:pPr>
              <a:defRPr/>
            </a:pPr>
            <a:fld id="{16BEE514-26CF-1A42-9D3A-FAFF39F82D1A}" type="datetime1">
              <a:rPr lang="en-US" altLang="en-US"/>
              <a:pPr>
                <a:defRPr/>
              </a:pPr>
              <a:t>5/3/17</a:t>
            </a:fld>
            <a:endParaRPr lang="en-US" altLang="en-US"/>
          </a:p>
        </p:txBody>
      </p:sp>
      <p:sp>
        <p:nvSpPr>
          <p:cNvPr id="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822325">
              <a:defRPr i="1">
                <a:sym typeface="Arial" charset="0"/>
              </a:defRPr>
            </a:lvl1pPr>
          </a:lstStyle>
          <a:p>
            <a:endParaRPr lang="en-US" altLang="x-none"/>
          </a:p>
        </p:txBody>
      </p:sp>
      <p:sp>
        <p:nvSpPr>
          <p:cNvPr id="6" name="Slide Number Placeholder 5"/>
          <p:cNvSpPr>
            <a:spLocks noGrp="1"/>
          </p:cNvSpPr>
          <p:nvPr>
            <p:ph type="sldNum" sz="quarter" idx="12"/>
          </p:nvPr>
        </p:nvSpPr>
        <p:spPr/>
        <p:txBody>
          <a:bodyPr/>
          <a:lstStyle>
            <a:lvl1pPr marL="35719" defTabSz="822960" fontAlgn="auto">
              <a:spcBef>
                <a:spcPts val="0"/>
              </a:spcBef>
              <a:spcAft>
                <a:spcPts val="0"/>
              </a:spcAft>
              <a:defRPr sz="1170" i="1" kern="0">
                <a:ea typeface="Times" charset="0"/>
                <a:cs typeface="Times" charset="0"/>
                <a:sym typeface="Arial"/>
              </a:defRPr>
            </a:lvl1pPr>
          </a:lstStyle>
          <a:p>
            <a:pPr>
              <a:defRPr/>
            </a:pPr>
            <a:fld id="{D09C19B6-7DEF-664F-8631-D851764CB2F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0FE57B95-9F2D-6C4D-BA99-DC0E043D9F72}" type="datetimeFigureOut">
              <a:rPr lang="en-US" altLang="en-US"/>
              <a:pPr/>
              <a:t>5/3/17</a:t>
            </a:fld>
            <a:endParaRPr lang="en-US" altLang="en-US"/>
          </a:p>
        </p:txBody>
      </p:sp>
      <p:sp>
        <p:nvSpPr>
          <p:cNvPr id="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6"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F3F69FDE-13BC-E647-AEFE-E1F05BBE8033}" type="slidenum">
              <a:rPr lang="en-US" altLang="en-US"/>
              <a:pPr>
                <a:defRPr/>
              </a:pPr>
              <a:t>‹#›</a:t>
            </a:fld>
            <a:endParaRPr lang="en-US"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640DF01C-8B49-7F44-A565-D332481C20B8}" type="datetimeFigureOut">
              <a:rPr lang="en-US" altLang="en-US"/>
              <a:pPr/>
              <a:t>5/3/17</a:t>
            </a:fld>
            <a:endParaRPr lang="en-US" altLang="en-US"/>
          </a:p>
        </p:txBody>
      </p:sp>
      <p:sp>
        <p:nvSpPr>
          <p:cNvPr id="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7"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43F52895-997F-464B-84A4-A2AC723E727E}" type="slidenum">
              <a:rPr lang="en-US" altLang="en-US"/>
              <a:pPr>
                <a:defRPr/>
              </a:pPr>
              <a:t>‹#›</a:t>
            </a:fld>
            <a:endParaRPr lang="en-US"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1768BCA3-E441-BA46-A417-9F7070BA0FBF}" type="datetimeFigureOut">
              <a:rPr lang="en-US" altLang="en-US"/>
              <a:pPr/>
              <a:t>5/3/17</a:t>
            </a:fld>
            <a:endParaRPr lang="en-US" altLang="en-US"/>
          </a:p>
        </p:txBody>
      </p:sp>
      <p:sp>
        <p:nvSpPr>
          <p:cNvPr id="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9"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FB3A4CCB-0E08-2A4E-9AD2-F4926193005B}" type="slidenum">
              <a:rPr lang="en-US" altLang="en-US"/>
              <a:pPr>
                <a:defRPr/>
              </a:pPr>
              <a:t>‹#›</a:t>
            </a:fld>
            <a:endParaRPr lang="en-US"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1F5323AF-FD2E-8F49-8B4C-52D64B9D2624}" type="datetimeFigureOut">
              <a:rPr lang="en-US" altLang="en-US"/>
              <a:pPr/>
              <a:t>5/3/17</a:t>
            </a:fld>
            <a:endParaRPr lang="en-US" altLang="en-US"/>
          </a:p>
        </p:txBody>
      </p:sp>
      <p:sp>
        <p:nvSpPr>
          <p:cNvPr id="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5"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BCBD4036-09FB-2849-BDF1-18C7E34DA858}" type="slidenum">
              <a:rPr lang="en-US" altLang="en-US"/>
              <a:pPr>
                <a:defRPr/>
              </a:pPr>
              <a:t>‹#›</a:t>
            </a:fld>
            <a:endParaRPr lang="en-US"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BADE297D-0AD6-4749-B20C-FF8B99091D5B}" type="datetimeFigureOut">
              <a:rPr lang="en-US" altLang="en-US"/>
              <a:pPr/>
              <a:t>5/3/17</a:t>
            </a:fld>
            <a:endParaRPr lang="en-US" altLang="en-US"/>
          </a:p>
        </p:txBody>
      </p:sp>
      <p:sp>
        <p:nvSpPr>
          <p:cNvPr id="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4"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1EF74E01-E628-1246-9011-689CE97B5E6F}" type="slidenum">
              <a:rPr lang="en-US" altLang="en-US"/>
              <a:pPr>
                <a:defRPr/>
              </a:pPr>
              <a:t>‹#›</a:t>
            </a:fld>
            <a:endParaRPr lang="en-US" alt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76F0C411-1FB7-994E-BD5A-864938883E12}" type="datetimeFigureOut">
              <a:rPr lang="en-US" altLang="en-US"/>
              <a:pPr/>
              <a:t>5/3/17</a:t>
            </a:fld>
            <a:endParaRPr lang="en-US" altLang="en-US"/>
          </a:p>
        </p:txBody>
      </p:sp>
      <p:sp>
        <p:nvSpPr>
          <p:cNvPr id="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7"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6123519A-6456-B646-9A58-CB4C5664BC20}" type="slidenum">
              <a:rPr lang="en-US" altLang="en-US"/>
              <a:pPr>
                <a:defRPr/>
              </a:pPr>
              <a:t>‹#›</a:t>
            </a:fld>
            <a:endParaRPr lang="en-US" alt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
        <p:nvSpPr>
          <p:cNvPr id="5"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algn="ctr" defTabSz="455613">
              <a:defRPr i="1">
                <a:latin typeface="Calibri" charset="0"/>
                <a:ea typeface="MS PGothic" charset="-128"/>
                <a:cs typeface="MS PGothic" charset="-128"/>
                <a:sym typeface="Arial" charset="0"/>
              </a:defRPr>
            </a:lvl1pPr>
          </a:lstStyle>
          <a:p>
            <a:fld id="{C7D56312-F294-F343-9DC5-933D19832C25}" type="datetimeFigureOut">
              <a:rPr lang="en-US" altLang="en-US"/>
              <a:pPr/>
              <a:t>5/3/17</a:t>
            </a:fld>
            <a:endParaRPr lang="en-US" altLang="en-US"/>
          </a:p>
        </p:txBody>
      </p:sp>
      <p:sp>
        <p:nvSpPr>
          <p:cNvPr id="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925" defTabSz="455613">
              <a:defRPr i="1">
                <a:sym typeface="Arial" charset="0"/>
              </a:defRPr>
            </a:lvl1pPr>
          </a:lstStyle>
          <a:p>
            <a:endParaRPr lang="en-US" altLang="x-none"/>
          </a:p>
        </p:txBody>
      </p:sp>
      <p:sp>
        <p:nvSpPr>
          <p:cNvPr id="7" name="Slide Number Placeholder 5"/>
          <p:cNvSpPr>
            <a:spLocks noGrp="1"/>
          </p:cNvSpPr>
          <p:nvPr>
            <p:ph type="sldNum" sz="quarter" idx="12"/>
          </p:nvPr>
        </p:nvSpPr>
        <p:spPr/>
        <p:txBody>
          <a:bodyPr/>
          <a:lstStyle>
            <a:lvl1pPr marL="35719" defTabSz="455772" fontAlgn="auto">
              <a:spcBef>
                <a:spcPts val="0"/>
              </a:spcBef>
              <a:spcAft>
                <a:spcPts val="0"/>
              </a:spcAft>
              <a:defRPr sz="1170" i="1" kern="0">
                <a:ea typeface="Times" charset="0"/>
                <a:cs typeface="Times" charset="0"/>
                <a:sym typeface="Arial"/>
              </a:defRPr>
            </a:lvl1pPr>
          </a:lstStyle>
          <a:p>
            <a:pPr>
              <a:defRPr/>
            </a:pPr>
            <a:fld id="{24055515-72A1-2D43-9FA7-67004DF2407F}" type="slidenum">
              <a:rPr lang="en-US" altLang="en-US"/>
              <a:pPr>
                <a:defRPr/>
              </a:pPr>
              <a:t>‹#›</a:t>
            </a:fld>
            <a:endParaRPr lang="en-US"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marL="0" indent="0" defTabSz="914391" eaLnBrk="1" hangingPunct="1">
              <a:defRPr sz="1200" i="0">
                <a:solidFill>
                  <a:srgbClr val="898989"/>
                </a:solidFill>
                <a:latin typeface="Calibri" pitchFamily="34" charset="0"/>
                <a:ea typeface="MS PGothic" pitchFamily="34" charset="-128"/>
                <a:cs typeface="+mn-cs"/>
                <a:sym typeface="Times" charset="0"/>
              </a:defRPr>
            </a:lvl1pPr>
          </a:lstStyle>
          <a:p>
            <a:pPr fontAlgn="base">
              <a:spcBef>
                <a:spcPct val="0"/>
              </a:spcBef>
              <a:spcAft>
                <a:spcPct val="0"/>
              </a:spcAft>
              <a:defRPr/>
            </a:pPr>
            <a:fld id="{8B16A6FF-0191-D64B-99C0-00CE6C7CBF6A}" type="datetimeFigureOut">
              <a:rPr lang="en-US" altLang="en-US"/>
              <a:pPr fontAlgn="base">
                <a:spcBef>
                  <a:spcPct val="0"/>
                </a:spcBef>
                <a:spcAft>
                  <a:spcPct val="0"/>
                </a:spcAft>
                <a:defRPr/>
              </a:pPr>
              <a:t>5/3/17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2813" eaLnBrk="1" hangingPunct="1">
              <a:defRPr sz="1200">
                <a:solidFill>
                  <a:srgbClr val="898989"/>
                </a:solidFill>
                <a:latin typeface="Calibri" charset="0"/>
                <a:sym typeface="Times" charset="0"/>
              </a:defRPr>
            </a:lvl1pPr>
          </a:lstStyle>
          <a:p>
            <a:pPr fontAlgn="base">
              <a:spcBef>
                <a:spcPct val="0"/>
              </a:spcBef>
              <a:spcAft>
                <a:spcPct val="0"/>
              </a:spcAft>
            </a:pPr>
            <a:endParaRPr lang="en-US" altLang="x-none">
              <a:ea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marL="0" indent="0" algn="r" defTabSz="914391" eaLnBrk="1" hangingPunct="1">
              <a:defRPr sz="1200" i="0">
                <a:solidFill>
                  <a:srgbClr val="898989"/>
                </a:solidFill>
                <a:latin typeface="+mn-lt"/>
                <a:ea typeface="MS PGothic" charset="-128"/>
                <a:cs typeface=""/>
                <a:sym typeface="Times" charset="0"/>
              </a:defRPr>
            </a:lvl1pPr>
          </a:lstStyle>
          <a:p>
            <a:pPr fontAlgn="base">
              <a:spcBef>
                <a:spcPct val="0"/>
              </a:spcBef>
              <a:spcAft>
                <a:spcPct val="0"/>
              </a:spcAft>
              <a:defRPr/>
            </a:pPr>
            <a:fld id="{EC3C5822-E328-C941-A57F-831B7D3EC02F}"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592876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ctr" rtl="0" eaLnBrk="0" fontAlgn="base" hangingPunct="0">
        <a:spcBef>
          <a:spcPct val="0"/>
        </a:spcBef>
        <a:spcAft>
          <a:spcPct val="0"/>
        </a:spcAft>
        <a:defRPr sz="43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3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3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3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300">
          <a:solidFill>
            <a:schemeClr val="tx1"/>
          </a:solidFill>
          <a:latin typeface="Calibri" charset="0"/>
          <a:ea typeface="MS PGothic" panose="020B0600070205080204" pitchFamily="34" charset="-128"/>
          <a:cs typeface="ＭＳ Ｐゴシック" charset="0"/>
        </a:defRPr>
      </a:lvl5pPr>
      <a:lvl6pPr marL="457196"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91"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587"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782"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rtl="0" eaLnBrk="0" fontAlgn="base" hangingPunct="0">
        <a:spcBef>
          <a:spcPct val="20000"/>
        </a:spcBef>
        <a:spcAft>
          <a:spcPct val="0"/>
        </a:spcAft>
        <a:buFont typeface="Arial" charset="0"/>
        <a:buChar char="•"/>
        <a:defRPr sz="3100" kern="12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Font typeface="Arial" charset="0"/>
        <a:buChar char="–"/>
        <a:defRPr sz="2700" kern="1200">
          <a:solidFill>
            <a:schemeClr val="tx1"/>
          </a:solidFill>
          <a:latin typeface="+mn-lt"/>
          <a:ea typeface="MS PGothic" panose="020B0600070205080204" pitchFamily="34" charset="-128"/>
          <a:cs typeface="MS PGothic" charset="-128"/>
        </a:defRPr>
      </a:lvl2pPr>
      <a:lvl3pPr marL="1141413" indent="-227013" algn="l" rtl="0" eaLnBrk="0" fontAlgn="base" hangingPunct="0">
        <a:spcBef>
          <a:spcPct val="20000"/>
        </a:spcBef>
        <a:spcAft>
          <a:spcPct val="0"/>
        </a:spcAft>
        <a:buFont typeface="Arial" charset="0"/>
        <a:buChar char="•"/>
        <a:defRPr sz="2300" kern="1200">
          <a:solidFill>
            <a:schemeClr val="tx1"/>
          </a:solidFill>
          <a:latin typeface="+mn-lt"/>
          <a:ea typeface="MS PGothic" panose="020B0600070205080204" pitchFamily="34" charset="-128"/>
          <a:cs typeface="MS PGothic" charset="-128"/>
        </a:defRPr>
      </a:lvl3pPr>
      <a:lvl4pPr marL="1598613" indent="-227013" algn="l" rtl="0" eaLnBrk="0" fontAlgn="base" hangingPunct="0">
        <a:spcBef>
          <a:spcPct val="20000"/>
        </a:spcBef>
        <a:spcAft>
          <a:spcPct val="0"/>
        </a:spcAft>
        <a:buFont typeface="Arial" charset="0"/>
        <a:buChar char="–"/>
        <a:defRPr sz="1900" kern="1200">
          <a:solidFill>
            <a:schemeClr val="tx1"/>
          </a:solidFill>
          <a:latin typeface="+mn-lt"/>
          <a:ea typeface="MS PGothic" panose="020B0600070205080204" pitchFamily="34" charset="-128"/>
          <a:cs typeface="MS PGothic" charset="-128"/>
        </a:defRPr>
      </a:lvl4pPr>
      <a:lvl5pPr marL="2055813" indent="-227013" algn="l" rtl="0" eaLnBrk="0" fontAlgn="base" hangingPunct="0">
        <a:spcBef>
          <a:spcPct val="20000"/>
        </a:spcBef>
        <a:spcAft>
          <a:spcPct val="0"/>
        </a:spcAft>
        <a:buFont typeface="Arial" charset="0"/>
        <a:buChar char="»"/>
        <a:defRPr sz="1900" kern="1200">
          <a:solidFill>
            <a:schemeClr val="tx1"/>
          </a:solidFill>
          <a:latin typeface="+mn-lt"/>
          <a:ea typeface="MS PGothic" panose="020B0600070205080204" pitchFamily="34" charset="-128"/>
          <a:cs typeface="MS PGothic" charset="-128"/>
        </a:defRPr>
      </a:lvl5pPr>
      <a:lvl6pPr marL="2514575"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marL="0" indent="0" defTabSz="457196" eaLnBrk="1" hangingPunct="1">
              <a:defRPr sz="1200" i="0">
                <a:solidFill>
                  <a:srgbClr val="898989"/>
                </a:solidFill>
                <a:latin typeface="Century Gothic" charset="0"/>
                <a:ea typeface="ＭＳ Ｐゴシック" charset="-128"/>
                <a:cs typeface=""/>
                <a:sym typeface="Times" charset="0"/>
              </a:defRPr>
            </a:lvl1pPr>
          </a:lstStyle>
          <a:p>
            <a:pPr fontAlgn="base">
              <a:spcBef>
                <a:spcPct val="0"/>
              </a:spcBef>
              <a:spcAft>
                <a:spcPct val="0"/>
              </a:spcAft>
              <a:defRPr/>
            </a:pPr>
            <a:fld id="{102BDFFF-7768-BB4F-9885-EA5BF1DD7905}" type="datetime1">
              <a:rPr lang="en-US" altLang="en-US"/>
              <a:pPr fontAlgn="base">
                <a:spcBef>
                  <a:spcPct val="0"/>
                </a:spcBef>
                <a:spcAft>
                  <a:spcPct val="0"/>
                </a:spcAft>
                <a:defRPr/>
              </a:pPr>
              <a:t>5/3/17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5613" eaLnBrk="1" hangingPunct="1">
              <a:defRPr sz="1200">
                <a:solidFill>
                  <a:srgbClr val="898989"/>
                </a:solidFill>
                <a:latin typeface="Century Gothic" charset="0"/>
                <a:sym typeface="Times" charset="0"/>
              </a:defRPr>
            </a:lvl1pPr>
          </a:lstStyle>
          <a:p>
            <a:pPr fontAlgn="base">
              <a:spcBef>
                <a:spcPct val="0"/>
              </a:spcBef>
              <a:spcAft>
                <a:spcPct val="0"/>
              </a:spcAft>
            </a:pPr>
            <a:endParaRPr lang="en-US" altLang="x-none">
              <a:ea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marL="0" indent="0" algn="r" defTabSz="457196" eaLnBrk="1" hangingPunct="1">
              <a:defRPr sz="1200" i="0">
                <a:solidFill>
                  <a:srgbClr val="898989"/>
                </a:solidFill>
                <a:latin typeface="Century Gothic" charset="0"/>
                <a:ea typeface="ＭＳ Ｐゴシック" charset="-128"/>
                <a:cs typeface=""/>
                <a:sym typeface="Times" charset="0"/>
              </a:defRPr>
            </a:lvl1pPr>
          </a:lstStyle>
          <a:p>
            <a:pPr fontAlgn="base">
              <a:spcBef>
                <a:spcPct val="0"/>
              </a:spcBef>
              <a:spcAft>
                <a:spcPct val="0"/>
              </a:spcAft>
              <a:defRPr/>
            </a:pPr>
            <a:fld id="{93A72EA5-6B6B-A442-95C8-8AB3BDF62766}"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7144880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5613" rtl="0" eaLnBrk="0" fontAlgn="base" hangingPunct="0">
        <a:spcBef>
          <a:spcPct val="0"/>
        </a:spcBef>
        <a:spcAft>
          <a:spcPct val="0"/>
        </a:spcAft>
        <a:defRPr sz="4300" kern="1200">
          <a:solidFill>
            <a:schemeClr val="tx1"/>
          </a:solidFill>
          <a:latin typeface="+mj-lt"/>
          <a:ea typeface="ＭＳ Ｐゴシック" charset="-128"/>
          <a:cs typeface="ＭＳ Ｐゴシック" charset="-128"/>
        </a:defRPr>
      </a:lvl1pPr>
      <a:lvl2pPr algn="ctr" defTabSz="455613" rtl="0" eaLnBrk="0" fontAlgn="base" hangingPunct="0">
        <a:spcBef>
          <a:spcPct val="0"/>
        </a:spcBef>
        <a:spcAft>
          <a:spcPct val="0"/>
        </a:spcAft>
        <a:defRPr sz="4300">
          <a:solidFill>
            <a:schemeClr val="tx1"/>
          </a:solidFill>
          <a:latin typeface="Century Gothic" charset="0"/>
          <a:ea typeface="ＭＳ Ｐゴシック" charset="-128"/>
          <a:cs typeface="ＭＳ Ｐゴシック" charset="-128"/>
        </a:defRPr>
      </a:lvl2pPr>
      <a:lvl3pPr algn="ctr" defTabSz="455613" rtl="0" eaLnBrk="0" fontAlgn="base" hangingPunct="0">
        <a:spcBef>
          <a:spcPct val="0"/>
        </a:spcBef>
        <a:spcAft>
          <a:spcPct val="0"/>
        </a:spcAft>
        <a:defRPr sz="4300">
          <a:solidFill>
            <a:schemeClr val="tx1"/>
          </a:solidFill>
          <a:latin typeface="Century Gothic" charset="0"/>
          <a:ea typeface="ＭＳ Ｐゴシック" charset="-128"/>
          <a:cs typeface="ＭＳ Ｐゴシック" charset="-128"/>
        </a:defRPr>
      </a:lvl3pPr>
      <a:lvl4pPr algn="ctr" defTabSz="455613" rtl="0" eaLnBrk="0" fontAlgn="base" hangingPunct="0">
        <a:spcBef>
          <a:spcPct val="0"/>
        </a:spcBef>
        <a:spcAft>
          <a:spcPct val="0"/>
        </a:spcAft>
        <a:defRPr sz="4300">
          <a:solidFill>
            <a:schemeClr val="tx1"/>
          </a:solidFill>
          <a:latin typeface="Century Gothic" charset="0"/>
          <a:ea typeface="ＭＳ Ｐゴシック" charset="-128"/>
          <a:cs typeface="ＭＳ Ｐゴシック" charset="-128"/>
        </a:defRPr>
      </a:lvl4pPr>
      <a:lvl5pPr algn="ctr" defTabSz="455613" rtl="0" eaLnBrk="0" fontAlgn="base" hangingPunct="0">
        <a:spcBef>
          <a:spcPct val="0"/>
        </a:spcBef>
        <a:spcAft>
          <a:spcPct val="0"/>
        </a:spcAft>
        <a:defRPr sz="4300">
          <a:solidFill>
            <a:schemeClr val="tx1"/>
          </a:solidFill>
          <a:latin typeface="Century Gothic" charset="0"/>
          <a:ea typeface="ＭＳ Ｐゴシック" charset="-128"/>
          <a:cs typeface="ＭＳ Ｐゴシック" charset="-128"/>
        </a:defRPr>
      </a:lvl5pPr>
      <a:lvl6pPr marL="457196" algn="ctr" defTabSz="457196" rtl="0" fontAlgn="base">
        <a:spcBef>
          <a:spcPct val="0"/>
        </a:spcBef>
        <a:spcAft>
          <a:spcPct val="0"/>
        </a:spcAft>
        <a:defRPr sz="4400">
          <a:solidFill>
            <a:schemeClr val="tx1"/>
          </a:solidFill>
          <a:latin typeface="Century Gothic" charset="0"/>
          <a:ea typeface="ＭＳ Ｐゴシック" charset="-128"/>
          <a:cs typeface="ＭＳ Ｐゴシック" charset="-128"/>
        </a:defRPr>
      </a:lvl6pPr>
      <a:lvl7pPr marL="914391" algn="ctr" defTabSz="457196" rtl="0" fontAlgn="base">
        <a:spcBef>
          <a:spcPct val="0"/>
        </a:spcBef>
        <a:spcAft>
          <a:spcPct val="0"/>
        </a:spcAft>
        <a:defRPr sz="4400">
          <a:solidFill>
            <a:schemeClr val="tx1"/>
          </a:solidFill>
          <a:latin typeface="Century Gothic" charset="0"/>
          <a:ea typeface="ＭＳ Ｐゴシック" charset="-128"/>
          <a:cs typeface="ＭＳ Ｐゴシック" charset="-128"/>
        </a:defRPr>
      </a:lvl7pPr>
      <a:lvl8pPr marL="1371587" algn="ctr" defTabSz="457196" rtl="0" fontAlgn="base">
        <a:spcBef>
          <a:spcPct val="0"/>
        </a:spcBef>
        <a:spcAft>
          <a:spcPct val="0"/>
        </a:spcAft>
        <a:defRPr sz="4400">
          <a:solidFill>
            <a:schemeClr val="tx1"/>
          </a:solidFill>
          <a:latin typeface="Century Gothic" charset="0"/>
          <a:ea typeface="ＭＳ Ｐゴシック" charset="-128"/>
          <a:cs typeface="ＭＳ Ｐゴシック" charset="-128"/>
        </a:defRPr>
      </a:lvl8pPr>
      <a:lvl9pPr marL="1828782" algn="ctr" defTabSz="457196" rtl="0" fontAlgn="base">
        <a:spcBef>
          <a:spcPct val="0"/>
        </a:spcBef>
        <a:spcAft>
          <a:spcPct val="0"/>
        </a:spcAft>
        <a:defRPr sz="4400">
          <a:solidFill>
            <a:schemeClr val="tx1"/>
          </a:solidFill>
          <a:latin typeface="Century Gothic" charset="0"/>
          <a:ea typeface="ＭＳ Ｐゴシック" charset="-128"/>
          <a:cs typeface="ＭＳ Ｐゴシック" charset="-128"/>
        </a:defRPr>
      </a:lvl9pPr>
    </p:titleStyle>
    <p:bodyStyle>
      <a:lvl1pPr marL="341313" indent="-341313" algn="l" defTabSz="455613" rtl="0" eaLnBrk="0" fontAlgn="base" hangingPunct="0">
        <a:spcBef>
          <a:spcPct val="20000"/>
        </a:spcBef>
        <a:spcAft>
          <a:spcPct val="0"/>
        </a:spcAft>
        <a:buFont typeface="Arial" charset="0"/>
        <a:buChar char="•"/>
        <a:defRPr sz="3100" kern="1200">
          <a:solidFill>
            <a:schemeClr val="tx1"/>
          </a:solidFill>
          <a:latin typeface="+mn-lt"/>
          <a:ea typeface="ＭＳ Ｐゴシック" charset="-128"/>
          <a:cs typeface="ＭＳ Ｐゴシック" charset="-128"/>
        </a:defRPr>
      </a:lvl1pPr>
      <a:lvl2pPr marL="741363" indent="-284163" algn="l" defTabSz="455613"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ＭＳ Ｐゴシック" charset="-128"/>
        </a:defRPr>
      </a:lvl2pPr>
      <a:lvl3pPr marL="1141413" indent="-227013" algn="l" defTabSz="455613"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ＭＳ Ｐゴシック" charset="-128"/>
        </a:defRPr>
      </a:lvl3pPr>
      <a:lvl4pPr marL="1598613" indent="-227013" algn="l" defTabSz="455613"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ＭＳ Ｐゴシック" charset="-128"/>
        </a:defRPr>
      </a:lvl4pPr>
      <a:lvl5pPr marL="2055813" indent="-227013" algn="l" defTabSz="455613" rtl="0" eaLnBrk="0" fontAlgn="base" hangingPunct="0">
        <a:spcBef>
          <a:spcPct val="20000"/>
        </a:spcBef>
        <a:spcAft>
          <a:spcPct val="0"/>
        </a:spcAft>
        <a:buFont typeface="Arial" charset="0"/>
        <a:buChar char="»"/>
        <a:defRPr sz="1900" kern="1200">
          <a:solidFill>
            <a:schemeClr val="tx1"/>
          </a:solidFill>
          <a:latin typeface="+mn-lt"/>
          <a:ea typeface="ＭＳ Ｐゴシック" charset="-128"/>
          <a:cs typeface="ＭＳ Ｐゴシック" charset="-128"/>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a:spLocks noGrp="1"/>
          </p:cNvSpPr>
          <p:nvPr>
            <p:ph type="subTitle" idx="1"/>
          </p:nvPr>
        </p:nvSpPr>
        <p:spPr>
          <a:xfrm>
            <a:off x="549275" y="4702175"/>
            <a:ext cx="8394700" cy="1241425"/>
          </a:xfrm>
        </p:spPr>
        <p:txBody>
          <a:bodyPr/>
          <a:lstStyle/>
          <a:p>
            <a:pPr eaLnBrk="1" hangingPunct="1">
              <a:defRPr/>
            </a:pPr>
            <a:r>
              <a:rPr lang="en-US" sz="2800" b="1" dirty="0" smtClean="0"/>
              <a:t>INSERT EXPEDITION TITLE HERE</a:t>
            </a:r>
          </a:p>
          <a:p>
            <a:pPr eaLnBrk="1" hangingPunct="1">
              <a:defRPr/>
            </a:pPr>
            <a:r>
              <a:rPr lang="en-US" sz="2000" b="1" dirty="0" smtClean="0"/>
              <a:t>With </a:t>
            </a:r>
            <a:r>
              <a:rPr lang="en-US" sz="2000" b="1" dirty="0" err="1"/>
              <a:t>PolarTREC</a:t>
            </a:r>
            <a:r>
              <a:rPr lang="en-US" sz="2000" b="1" dirty="0"/>
              <a:t> Teacher </a:t>
            </a:r>
            <a:r>
              <a:rPr lang="en-US" sz="2000" b="1" dirty="0" smtClean="0"/>
              <a:t>[Your name here]</a:t>
            </a:r>
          </a:p>
          <a:p>
            <a:pPr eaLnBrk="1" hangingPunct="1">
              <a:defRPr/>
            </a:pPr>
            <a:r>
              <a:rPr lang="en-US" sz="2000" b="1" dirty="0" smtClean="0"/>
              <a:t>&amp; Team Researcher(s) [insert names here]</a:t>
            </a:r>
            <a:endParaRPr lang="en-US" sz="2000" b="1" dirty="0"/>
          </a:p>
        </p:txBody>
      </p:sp>
      <p:sp>
        <p:nvSpPr>
          <p:cNvPr id="1026" name="Subtitle 2"/>
          <p:cNvSpPr txBox="1">
            <a:spLocks/>
          </p:cNvSpPr>
          <p:nvPr/>
        </p:nvSpPr>
        <p:spPr bwMode="auto">
          <a:xfrm>
            <a:off x="549275" y="5946775"/>
            <a:ext cx="8458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algn="ctr" fontAlgn="base">
              <a:spcAft>
                <a:spcPct val="0"/>
              </a:spcAft>
              <a:buFont typeface="Arial" charset="0"/>
              <a:buNone/>
              <a:defRPr/>
            </a:pPr>
            <a:r>
              <a:rPr lang="en-US" altLang="en-US" sz="2400" b="1" dirty="0" smtClean="0">
                <a:solidFill>
                  <a:srgbClr val="31859C"/>
                </a:solidFill>
                <a:latin typeface="Century Gothic" charset="0"/>
                <a:ea typeface="ＭＳ Ｐゴシック" charset="-128"/>
                <a:sym typeface="Times" charset="0"/>
              </a:rPr>
              <a:t>INSERT DAY MONTH YEAR HERE</a:t>
            </a:r>
            <a:endParaRPr lang="en-US" altLang="en-US" sz="2400" b="1" dirty="0">
              <a:solidFill>
                <a:srgbClr val="31859C"/>
              </a:solidFill>
              <a:latin typeface="Century Gothic" charset="0"/>
              <a:ea typeface="ＭＳ Ｐゴシック" charset="-128"/>
              <a:sym typeface="Times" charset="0"/>
            </a:endParaRPr>
          </a:p>
        </p:txBody>
      </p:sp>
      <p:sp>
        <p:nvSpPr>
          <p:cNvPr id="25603" name="Title 1"/>
          <p:cNvSpPr>
            <a:spLocks noGrp="1"/>
          </p:cNvSpPr>
          <p:nvPr>
            <p:ph type="ctrTitle"/>
          </p:nvPr>
        </p:nvSpPr>
        <p:spPr>
          <a:xfrm>
            <a:off x="798513" y="1004888"/>
            <a:ext cx="7772400" cy="1470025"/>
          </a:xfrm>
        </p:spPr>
        <p:txBody>
          <a:bodyPr/>
          <a:lstStyle/>
          <a:p>
            <a:pPr eaLnBrk="1" hangingPunct="1"/>
            <a:r>
              <a:rPr lang="en-US" altLang="en-US" sz="4400">
                <a:solidFill>
                  <a:srgbClr val="376092"/>
                </a:solidFill>
                <a:ea typeface="MS PGothic" charset="-128"/>
                <a:cs typeface="ＭＳ Ｐゴシック" charset="-128"/>
              </a:rPr>
              <a:t>Welcome to </a:t>
            </a:r>
            <a:r>
              <a:rPr lang="en-US" altLang="en-US" sz="4400" b="1" i="1">
                <a:solidFill>
                  <a:srgbClr val="376092"/>
                </a:solidFill>
                <a:ea typeface="MS PGothic" charset="-128"/>
                <a:cs typeface="ＭＳ Ｐゴシック" charset="-128"/>
              </a:rPr>
              <a:t>PolarConnect</a:t>
            </a:r>
          </a:p>
        </p:txBody>
      </p:sp>
      <p:pic>
        <p:nvPicPr>
          <p:cNvPr id="2" name="Picture 1"/>
          <p:cNvPicPr>
            <a:picLocks noChangeAspect="1"/>
          </p:cNvPicPr>
          <p:nvPr/>
        </p:nvPicPr>
        <p:blipFill>
          <a:blip r:embed="rId3"/>
          <a:stretch>
            <a:fillRect/>
          </a:stretch>
        </p:blipFill>
        <p:spPr>
          <a:xfrm>
            <a:off x="1286630" y="2230554"/>
            <a:ext cx="2403204" cy="2403204"/>
          </a:xfrm>
          <a:prstGeom prst="rect">
            <a:avLst/>
          </a:prstGeom>
        </p:spPr>
      </p:pic>
      <p:pic>
        <p:nvPicPr>
          <p:cNvPr id="3" name="Picture 2"/>
          <p:cNvPicPr>
            <a:picLocks noChangeAspect="1"/>
          </p:cNvPicPr>
          <p:nvPr/>
        </p:nvPicPr>
        <p:blipFill>
          <a:blip r:embed="rId4"/>
          <a:stretch>
            <a:fillRect/>
          </a:stretch>
        </p:blipFill>
        <p:spPr>
          <a:xfrm>
            <a:off x="5501791" y="2253921"/>
            <a:ext cx="2392286" cy="2392286"/>
          </a:xfrm>
          <a:prstGeom prst="rect">
            <a:avLst/>
          </a:prstGeom>
        </p:spPr>
      </p:pic>
      <p:pic>
        <p:nvPicPr>
          <p:cNvPr id="4" name="Picture 3"/>
          <p:cNvPicPr>
            <a:picLocks noChangeAspect="1"/>
          </p:cNvPicPr>
          <p:nvPr/>
        </p:nvPicPr>
        <p:blipFill>
          <a:blip r:embed="rId5"/>
          <a:stretch>
            <a:fillRect/>
          </a:stretch>
        </p:blipFill>
        <p:spPr>
          <a:xfrm>
            <a:off x="3689834" y="2236226"/>
            <a:ext cx="1811957" cy="2415943"/>
          </a:xfrm>
          <a:prstGeom prst="rect">
            <a:avLst/>
          </a:prstGeom>
        </p:spPr>
      </p:pic>
      <p:sp>
        <p:nvSpPr>
          <p:cNvPr id="5" name="TextBox 4"/>
          <p:cNvSpPr txBox="1"/>
          <p:nvPr/>
        </p:nvSpPr>
        <p:spPr>
          <a:xfrm>
            <a:off x="250339" y="2474913"/>
            <a:ext cx="1036291" cy="1754326"/>
          </a:xfrm>
          <a:prstGeom prst="rect">
            <a:avLst/>
          </a:prstGeom>
          <a:noFill/>
        </p:spPr>
        <p:txBody>
          <a:bodyPr wrap="square" rtlCol="0">
            <a:spAutoFit/>
          </a:bodyPr>
          <a:lstStyle/>
          <a:p>
            <a:r>
              <a:rPr lang="en-US" dirty="0" smtClean="0"/>
              <a:t>Add some of your own photos here.</a:t>
            </a:r>
            <a:endParaRPr lang="en-US" dirty="0"/>
          </a:p>
        </p:txBody>
      </p:sp>
    </p:spTree>
    <p:extLst>
      <p:ext uri="{BB962C8B-B14F-4D97-AF65-F5344CB8AC3E}">
        <p14:creationId xmlns:p14="http://schemas.microsoft.com/office/powerpoint/2010/main" val="153331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BECD"/>
        </a:solidFill>
        <a:effectLst/>
      </p:bgPr>
    </p:bg>
    <p:spTree>
      <p:nvGrpSpPr>
        <p:cNvPr id="1" name=""/>
        <p:cNvGrpSpPr/>
        <p:nvPr/>
      </p:nvGrpSpPr>
      <p:grpSpPr>
        <a:xfrm>
          <a:off x="0" y="0"/>
          <a:ext cx="0" cy="0"/>
          <a:chOff x="0" y="0"/>
          <a:chExt cx="0" cy="0"/>
        </a:xfrm>
      </p:grpSpPr>
      <p:pic>
        <p:nvPicPr>
          <p:cNvPr id="276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0613" y="1612900"/>
            <a:ext cx="6677025"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14059" y="439197"/>
            <a:ext cx="5737860" cy="492443"/>
          </a:xfrm>
          <a:prstGeom prst="rect">
            <a:avLst/>
          </a:prstGeom>
          <a:noFill/>
        </p:spPr>
        <p:txBody>
          <a:bodyPr>
            <a:spAutoFit/>
          </a:bodyPr>
          <a:lstStyle/>
          <a:p>
            <a:pPr fontAlgn="base">
              <a:spcBef>
                <a:spcPct val="0"/>
              </a:spcBef>
              <a:spcAft>
                <a:spcPct val="0"/>
              </a:spcAft>
              <a:defRPr/>
            </a:pPr>
            <a:r>
              <a:rPr lang="en-US" sz="2600" dirty="0">
                <a:ln w="0">
                  <a:solidFill>
                    <a:srgbClr val="5392AC"/>
                  </a:solidFill>
                </a:ln>
                <a:solidFill>
                  <a:prstClr val="white"/>
                </a:solidFill>
                <a:effectLst>
                  <a:outerShdw blurRad="38100" dist="19050" dir="2700000" algn="tl" rotWithShape="0">
                    <a:prstClr val="black">
                      <a:alpha val="40000"/>
                    </a:prstClr>
                  </a:outerShdw>
                </a:effectLst>
                <a:latin typeface="Arial Rounded MT Bold" charset="0"/>
                <a:ea typeface="Arial Rounded MT Bold" charset="0"/>
                <a:cs typeface="Arial Rounded MT Bold" charset="0"/>
                <a:sym typeface="Times" charset="0"/>
              </a:rPr>
              <a:t>Getting to Know Adobe Connect</a:t>
            </a:r>
          </a:p>
        </p:txBody>
      </p:sp>
      <p:cxnSp>
        <p:nvCxnSpPr>
          <p:cNvPr id="7" name="Straight Connector 6"/>
          <p:cNvCxnSpPr/>
          <p:nvPr/>
        </p:nvCxnSpPr>
        <p:spPr>
          <a:xfrm>
            <a:off x="322263" y="1536700"/>
            <a:ext cx="4156075" cy="1588"/>
          </a:xfrm>
          <a:prstGeom prst="line">
            <a:avLst/>
          </a:prstGeom>
          <a:ln w="28575">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5845" name="TextBox 8"/>
          <p:cNvSpPr txBox="1">
            <a:spLocks noChangeArrowheads="1"/>
          </p:cNvSpPr>
          <p:nvPr/>
        </p:nvSpPr>
        <p:spPr bwMode="auto">
          <a:xfrm>
            <a:off x="236538" y="1204913"/>
            <a:ext cx="2620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fontAlgn="base">
              <a:spcBef>
                <a:spcPct val="0"/>
              </a:spcBef>
              <a:spcAft>
                <a:spcPct val="0"/>
              </a:spcAft>
              <a:buFont typeface="Arial" charset="0"/>
              <a:buNone/>
              <a:defRPr/>
            </a:pPr>
            <a:r>
              <a:rPr lang="en-US" altLang="en-US" sz="1600">
                <a:solidFill>
                  <a:srgbClr val="FFFFFF"/>
                </a:solidFill>
                <a:latin typeface="Arial" charset="0"/>
                <a:ea typeface="ＭＳ Ｐゴシック" charset="-128"/>
                <a:sym typeface="Times" charset="0"/>
              </a:rPr>
              <a:t>Slides will </a:t>
            </a:r>
            <a:r>
              <a:rPr lang="en-US" altLang="en-US" sz="1800">
                <a:solidFill>
                  <a:srgbClr val="FFFFFF"/>
                </a:solidFill>
                <a:latin typeface="Arial" charset="0"/>
                <a:ea typeface="ＭＳ Ｐゴシック" charset="-128"/>
                <a:sym typeface="Times" charset="0"/>
              </a:rPr>
              <a:t>be</a:t>
            </a:r>
            <a:r>
              <a:rPr lang="en-US" altLang="en-US" sz="1600">
                <a:solidFill>
                  <a:srgbClr val="FFFFFF"/>
                </a:solidFill>
                <a:latin typeface="Arial" charset="0"/>
                <a:ea typeface="ＭＳ Ｐゴシック" charset="-128"/>
                <a:sym typeface="Times" charset="0"/>
              </a:rPr>
              <a:t> shown here</a:t>
            </a:r>
          </a:p>
        </p:txBody>
      </p:sp>
      <p:cxnSp>
        <p:nvCxnSpPr>
          <p:cNvPr id="11" name="Straight Connector 10"/>
          <p:cNvCxnSpPr/>
          <p:nvPr/>
        </p:nvCxnSpPr>
        <p:spPr>
          <a:xfrm>
            <a:off x="184150" y="4352925"/>
            <a:ext cx="2176463" cy="3175"/>
          </a:xfrm>
          <a:prstGeom prst="line">
            <a:avLst/>
          </a:prstGeom>
          <a:ln w="28575">
            <a:solidFill>
              <a:schemeClr val="bg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35847" name="TextBox 13"/>
          <p:cNvSpPr txBox="1">
            <a:spLocks noChangeArrowheads="1"/>
          </p:cNvSpPr>
          <p:nvPr/>
        </p:nvSpPr>
        <p:spPr bwMode="auto">
          <a:xfrm>
            <a:off x="168275" y="5118100"/>
            <a:ext cx="1336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fontAlgn="base">
              <a:spcBef>
                <a:spcPct val="0"/>
              </a:spcBef>
              <a:spcAft>
                <a:spcPct val="0"/>
              </a:spcAft>
              <a:buFont typeface="Arial" charset="0"/>
              <a:buNone/>
              <a:defRPr/>
            </a:pPr>
            <a:r>
              <a:rPr lang="en-US" altLang="en-US" sz="1600">
                <a:solidFill>
                  <a:srgbClr val="FFC000"/>
                </a:solidFill>
                <a:latin typeface="Arial" charset="0"/>
                <a:ea typeface="ＭＳ Ｐゴシック" charset="-128"/>
                <a:sym typeface="Times" charset="0"/>
              </a:rPr>
              <a:t>Chat </a:t>
            </a:r>
            <a:r>
              <a:rPr lang="en-US" altLang="en-US" sz="1600">
                <a:solidFill>
                  <a:srgbClr val="FFFFFF"/>
                </a:solidFill>
                <a:latin typeface="Arial" charset="0"/>
                <a:ea typeface="ＭＳ Ｐゴシック" charset="-128"/>
                <a:sym typeface="Times" charset="0"/>
              </a:rPr>
              <a:t>here</a:t>
            </a:r>
          </a:p>
        </p:txBody>
      </p:sp>
      <p:cxnSp>
        <p:nvCxnSpPr>
          <p:cNvPr id="15" name="Straight Connector 14"/>
          <p:cNvCxnSpPr/>
          <p:nvPr/>
        </p:nvCxnSpPr>
        <p:spPr>
          <a:xfrm flipV="1">
            <a:off x="231775" y="3640138"/>
            <a:ext cx="2136775" cy="38100"/>
          </a:xfrm>
          <a:prstGeom prst="line">
            <a:avLst/>
          </a:prstGeom>
          <a:ln w="28575">
            <a:solidFill>
              <a:schemeClr val="bg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35849" name="TextBox 16"/>
          <p:cNvSpPr txBox="1">
            <a:spLocks noChangeArrowheads="1"/>
          </p:cNvSpPr>
          <p:nvPr/>
        </p:nvSpPr>
        <p:spPr bwMode="auto">
          <a:xfrm>
            <a:off x="190500" y="3330575"/>
            <a:ext cx="2225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fontAlgn="base">
              <a:spcBef>
                <a:spcPct val="0"/>
              </a:spcBef>
              <a:spcAft>
                <a:spcPct val="0"/>
              </a:spcAft>
              <a:buFont typeface="Arial" charset="0"/>
              <a:buNone/>
              <a:defRPr/>
            </a:pPr>
            <a:r>
              <a:rPr lang="en-US" altLang="en-US" sz="1600">
                <a:solidFill>
                  <a:srgbClr val="FFFFFF"/>
                </a:solidFill>
                <a:latin typeface="Arial" charset="0"/>
                <a:ea typeface="ＭＳ Ｐゴシック" charset="-128"/>
                <a:sym typeface="Times" charset="0"/>
              </a:rPr>
              <a:t>List of all participants</a:t>
            </a:r>
          </a:p>
        </p:txBody>
      </p:sp>
      <p:cxnSp>
        <p:nvCxnSpPr>
          <p:cNvPr id="22" name="Straight Connector 21"/>
          <p:cNvCxnSpPr/>
          <p:nvPr/>
        </p:nvCxnSpPr>
        <p:spPr>
          <a:xfrm>
            <a:off x="4457700" y="1536700"/>
            <a:ext cx="625475" cy="608013"/>
          </a:xfrm>
          <a:prstGeom prst="line">
            <a:avLst/>
          </a:prstGeom>
          <a:ln w="2857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2263" y="2143125"/>
            <a:ext cx="2459037" cy="9525"/>
          </a:xfrm>
          <a:prstGeom prst="line">
            <a:avLst/>
          </a:prstGeom>
          <a:ln w="28575">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781300" y="1822450"/>
            <a:ext cx="0" cy="349250"/>
          </a:xfrm>
          <a:prstGeom prst="line">
            <a:avLst/>
          </a:prstGeom>
          <a:ln w="2857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853" name="TextBox 27"/>
          <p:cNvSpPr txBox="1">
            <a:spLocks noChangeArrowheads="1"/>
          </p:cNvSpPr>
          <p:nvPr/>
        </p:nvSpPr>
        <p:spPr bwMode="auto">
          <a:xfrm>
            <a:off x="225425" y="1811338"/>
            <a:ext cx="1946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fontAlgn="base">
              <a:spcBef>
                <a:spcPct val="0"/>
              </a:spcBef>
              <a:spcAft>
                <a:spcPct val="0"/>
              </a:spcAft>
              <a:buFont typeface="Arial" charset="0"/>
              <a:buNone/>
              <a:defRPr/>
            </a:pPr>
            <a:r>
              <a:rPr lang="en-US" altLang="en-US" sz="1600">
                <a:solidFill>
                  <a:srgbClr val="FFC000"/>
                </a:solidFill>
                <a:latin typeface="Arial" charset="0"/>
                <a:ea typeface="ＭＳ Ｐゴシック" charset="-128"/>
                <a:sym typeface="Times" charset="0"/>
              </a:rPr>
              <a:t>Exit</a:t>
            </a:r>
            <a:r>
              <a:rPr lang="en-US" altLang="en-US" sz="1600">
                <a:solidFill>
                  <a:srgbClr val="FFFFFF"/>
                </a:solidFill>
                <a:latin typeface="Arial" charset="0"/>
                <a:ea typeface="ＭＳ Ｐゴシック" charset="-128"/>
                <a:sym typeface="Times" charset="0"/>
              </a:rPr>
              <a:t> presentation</a:t>
            </a:r>
          </a:p>
        </p:txBody>
      </p:sp>
      <p:cxnSp>
        <p:nvCxnSpPr>
          <p:cNvPr id="29" name="Straight Connector 28"/>
          <p:cNvCxnSpPr/>
          <p:nvPr/>
        </p:nvCxnSpPr>
        <p:spPr>
          <a:xfrm flipV="1">
            <a:off x="384175" y="2506663"/>
            <a:ext cx="2792413" cy="3175"/>
          </a:xfrm>
          <a:prstGeom prst="line">
            <a:avLst/>
          </a:prstGeom>
          <a:ln w="28575">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176588" y="1912938"/>
            <a:ext cx="0" cy="604837"/>
          </a:xfrm>
          <a:prstGeom prst="line">
            <a:avLst/>
          </a:prstGeom>
          <a:ln w="2857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856" name="TextBox 38"/>
          <p:cNvSpPr txBox="1">
            <a:spLocks noChangeArrowheads="1"/>
          </p:cNvSpPr>
          <p:nvPr/>
        </p:nvSpPr>
        <p:spPr bwMode="auto">
          <a:xfrm>
            <a:off x="230188" y="2211388"/>
            <a:ext cx="21447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fontAlgn="base">
              <a:spcBef>
                <a:spcPct val="0"/>
              </a:spcBef>
              <a:spcAft>
                <a:spcPct val="0"/>
              </a:spcAft>
              <a:buFont typeface="Arial" charset="0"/>
              <a:buNone/>
              <a:defRPr/>
            </a:pPr>
            <a:r>
              <a:rPr lang="en-US" altLang="en-US" sz="1600">
                <a:solidFill>
                  <a:srgbClr val="FFC000"/>
                </a:solidFill>
                <a:latin typeface="Arial" charset="0"/>
                <a:ea typeface="ＭＳ Ｐゴシック" charset="-128"/>
                <a:sym typeface="Times" charset="0"/>
              </a:rPr>
              <a:t>Mute</a:t>
            </a:r>
            <a:r>
              <a:rPr lang="en-US" altLang="en-US" sz="1600">
                <a:solidFill>
                  <a:srgbClr val="FFFFFF"/>
                </a:solidFill>
                <a:latin typeface="Arial" charset="0"/>
                <a:ea typeface="ＭＳ Ｐゴシック" charset="-128"/>
                <a:sym typeface="Times" charset="0"/>
              </a:rPr>
              <a:t> your speakers</a:t>
            </a:r>
          </a:p>
        </p:txBody>
      </p:sp>
      <p:cxnSp>
        <p:nvCxnSpPr>
          <p:cNvPr id="40" name="Straight Connector 39"/>
          <p:cNvCxnSpPr/>
          <p:nvPr/>
        </p:nvCxnSpPr>
        <p:spPr>
          <a:xfrm flipV="1">
            <a:off x="193675" y="5446713"/>
            <a:ext cx="2154238" cy="3175"/>
          </a:xfrm>
          <a:prstGeom prst="line">
            <a:avLst/>
          </a:prstGeom>
          <a:ln w="28575">
            <a:solidFill>
              <a:schemeClr val="bg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sp>
        <p:nvSpPr>
          <p:cNvPr id="35858" name="TextBox 40"/>
          <p:cNvSpPr txBox="1">
            <a:spLocks noChangeArrowheads="1"/>
          </p:cNvSpPr>
          <p:nvPr/>
        </p:nvSpPr>
        <p:spPr bwMode="auto">
          <a:xfrm>
            <a:off x="192088" y="4041775"/>
            <a:ext cx="2344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fontAlgn="base">
              <a:spcBef>
                <a:spcPct val="0"/>
              </a:spcBef>
              <a:spcAft>
                <a:spcPct val="0"/>
              </a:spcAft>
              <a:buFont typeface="Arial" charset="0"/>
              <a:buNone/>
              <a:defRPr/>
            </a:pPr>
            <a:r>
              <a:rPr lang="en-US" altLang="en-US" sz="1600">
                <a:solidFill>
                  <a:srgbClr val="FFFFFF"/>
                </a:solidFill>
                <a:latin typeface="Arial" charset="0"/>
                <a:ea typeface="ＭＳ Ｐゴシック" charset="-128"/>
                <a:sym typeface="Times" charset="0"/>
              </a:rPr>
              <a:t>Follow the chat</a:t>
            </a:r>
          </a:p>
        </p:txBody>
      </p:sp>
      <p:cxnSp>
        <p:nvCxnSpPr>
          <p:cNvPr id="42" name="Straight Connector 41"/>
          <p:cNvCxnSpPr/>
          <p:nvPr/>
        </p:nvCxnSpPr>
        <p:spPr>
          <a:xfrm flipV="1">
            <a:off x="3498850" y="1885950"/>
            <a:ext cx="0" cy="893763"/>
          </a:xfrm>
          <a:prstGeom prst="line">
            <a:avLst/>
          </a:prstGeom>
          <a:ln w="2857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27025" y="2760663"/>
            <a:ext cx="3171825" cy="12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861" name="TextBox 46"/>
          <p:cNvSpPr txBox="1">
            <a:spLocks noChangeArrowheads="1"/>
          </p:cNvSpPr>
          <p:nvPr/>
        </p:nvSpPr>
        <p:spPr bwMode="auto">
          <a:xfrm>
            <a:off x="236538" y="2474913"/>
            <a:ext cx="1804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fontAlgn="base">
              <a:spcBef>
                <a:spcPct val="0"/>
              </a:spcBef>
              <a:spcAft>
                <a:spcPct val="0"/>
              </a:spcAft>
              <a:buFont typeface="Arial" charset="0"/>
              <a:buNone/>
              <a:defRPr/>
            </a:pPr>
            <a:r>
              <a:rPr lang="en-US" altLang="en-US" sz="1600">
                <a:solidFill>
                  <a:srgbClr val="FFC000"/>
                </a:solidFill>
                <a:latin typeface="Arial" charset="0"/>
                <a:ea typeface="ＭＳ Ｐゴシック" charset="-128"/>
                <a:sym typeface="Times" charset="0"/>
              </a:rPr>
              <a:t>Raise</a:t>
            </a:r>
            <a:r>
              <a:rPr lang="en-US" altLang="en-US" sz="1600">
                <a:solidFill>
                  <a:srgbClr val="FFFFFF"/>
                </a:solidFill>
                <a:latin typeface="Arial" charset="0"/>
                <a:ea typeface="ＭＳ Ｐゴシック" charset="-128"/>
                <a:sym typeface="Times" charset="0"/>
              </a:rPr>
              <a:t> your hand</a:t>
            </a:r>
          </a:p>
        </p:txBody>
      </p:sp>
      <p:cxnSp>
        <p:nvCxnSpPr>
          <p:cNvPr id="57" name="Straight Connector 56"/>
          <p:cNvCxnSpPr/>
          <p:nvPr/>
        </p:nvCxnSpPr>
        <p:spPr>
          <a:xfrm flipV="1">
            <a:off x="190500" y="4667250"/>
            <a:ext cx="3886200" cy="22225"/>
          </a:xfrm>
          <a:prstGeom prst="line">
            <a:avLst/>
          </a:prstGeom>
          <a:ln w="28575">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064000" y="4652963"/>
            <a:ext cx="0" cy="169862"/>
          </a:xfrm>
          <a:prstGeom prst="line">
            <a:avLst/>
          </a:prstGeom>
          <a:ln w="28575">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sp>
        <p:nvSpPr>
          <p:cNvPr id="35864" name="TextBox 70"/>
          <p:cNvSpPr txBox="1">
            <a:spLocks noChangeArrowheads="1"/>
          </p:cNvSpPr>
          <p:nvPr/>
        </p:nvSpPr>
        <p:spPr bwMode="auto">
          <a:xfrm>
            <a:off x="168275" y="4397375"/>
            <a:ext cx="2536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MS PGothic" charset="-128"/>
                <a:cs typeface="MS PGothic" charset="-128"/>
              </a:defRPr>
            </a:lvl2pPr>
            <a:lvl3pPr marL="1143000" indent="-228600">
              <a:spcBef>
                <a:spcPct val="20000"/>
              </a:spcBef>
              <a:buFont typeface="Arial" charset="0"/>
              <a:buChar char="•"/>
              <a:defRPr sz="2400">
                <a:solidFill>
                  <a:schemeClr val="tx1"/>
                </a:solidFill>
                <a:latin typeface="Calibri" charset="0"/>
                <a:ea typeface="MS PGothic" charset="-128"/>
                <a:cs typeface="MS PGothic" charset="-128"/>
              </a:defRPr>
            </a:lvl3pPr>
            <a:lvl4pPr marL="1600200" indent="-228600">
              <a:spcBef>
                <a:spcPct val="20000"/>
              </a:spcBef>
              <a:buFont typeface="Arial" charset="0"/>
              <a:buChar char="–"/>
              <a:defRPr sz="2000">
                <a:solidFill>
                  <a:schemeClr val="tx1"/>
                </a:solidFill>
                <a:latin typeface="Calibri" charset="0"/>
                <a:ea typeface="MS PGothic" charset="-128"/>
                <a:cs typeface="MS PGothic" charset="-128"/>
              </a:defRPr>
            </a:lvl4pPr>
            <a:lvl5pPr marL="2057400" indent="-228600">
              <a:spcBef>
                <a:spcPct val="20000"/>
              </a:spcBef>
              <a:buFont typeface="Arial" charset="0"/>
              <a:buChar char="»"/>
              <a:defRPr sz="2000">
                <a:solidFill>
                  <a:schemeClr val="tx1"/>
                </a:solidFill>
                <a:latin typeface="Calibri" charset="0"/>
                <a:ea typeface="MS PGothic" charset="-128"/>
                <a:cs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MS PGothic" charset="-128"/>
              </a:defRPr>
            </a:lvl9pPr>
          </a:lstStyle>
          <a:p>
            <a:pPr fontAlgn="base">
              <a:spcBef>
                <a:spcPct val="0"/>
              </a:spcBef>
              <a:spcAft>
                <a:spcPct val="0"/>
              </a:spcAft>
              <a:buFont typeface="Arial" charset="0"/>
              <a:buNone/>
              <a:defRPr/>
            </a:pPr>
            <a:r>
              <a:rPr lang="en-US" altLang="en-US" sz="1600">
                <a:solidFill>
                  <a:srgbClr val="FFFFFF"/>
                </a:solidFill>
                <a:latin typeface="Arial" charset="0"/>
                <a:ea typeface="ＭＳ Ｐゴシック" charset="-128"/>
                <a:sym typeface="Times" charset="0"/>
              </a:rPr>
              <a:t>Find out more about </a:t>
            </a:r>
          </a:p>
          <a:p>
            <a:pPr fontAlgn="base">
              <a:spcBef>
                <a:spcPct val="0"/>
              </a:spcBef>
              <a:spcAft>
                <a:spcPct val="0"/>
              </a:spcAft>
              <a:buFont typeface="Arial" charset="0"/>
              <a:buNone/>
              <a:defRPr/>
            </a:pPr>
            <a:r>
              <a:rPr lang="en-US" altLang="en-US" sz="1600">
                <a:solidFill>
                  <a:srgbClr val="FFFFFF"/>
                </a:solidFill>
                <a:latin typeface="Arial" charset="0"/>
                <a:ea typeface="ＭＳ Ｐゴシック" charset="-128"/>
                <a:sym typeface="Times" charset="0"/>
              </a:rPr>
              <a:t>the presentation</a:t>
            </a:r>
          </a:p>
        </p:txBody>
      </p:sp>
    </p:spTree>
    <p:extLst>
      <p:ext uri="{BB962C8B-B14F-4D97-AF65-F5344CB8AC3E}">
        <p14:creationId xmlns:p14="http://schemas.microsoft.com/office/powerpoint/2010/main" val="22836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1688"/>
            <a:ext cx="8229600" cy="1143000"/>
          </a:xfrm>
        </p:spPr>
        <p:txBody>
          <a:bodyPr rtlCol="0">
            <a:normAutofit/>
          </a:bodyPr>
          <a:lstStyle/>
          <a:p>
            <a:pPr algn="r" eaLnBrk="1" fontAlgn="auto" hangingPunct="1">
              <a:spcAft>
                <a:spcPts val="0"/>
              </a:spcAft>
              <a:defRPr/>
            </a:pPr>
            <a:r>
              <a:rPr lang="en-US" sz="4400" b="1" dirty="0">
                <a:solidFill>
                  <a:schemeClr val="accent1">
                    <a:lumMod val="75000"/>
                  </a:schemeClr>
                </a:solidFill>
                <a:ea typeface="+mj-ea"/>
                <a:cs typeface="+mj-cs"/>
              </a:rPr>
              <a:t>Participant Introductions</a:t>
            </a:r>
          </a:p>
        </p:txBody>
      </p:sp>
      <p:sp>
        <p:nvSpPr>
          <p:cNvPr id="28674" name="Content Placeholder 2"/>
          <p:cNvSpPr>
            <a:spLocks noGrp="1"/>
          </p:cNvSpPr>
          <p:nvPr>
            <p:ph idx="1"/>
          </p:nvPr>
        </p:nvSpPr>
        <p:spPr>
          <a:xfrm>
            <a:off x="1006475" y="2127250"/>
            <a:ext cx="7680325" cy="4525963"/>
          </a:xfrm>
        </p:spPr>
        <p:txBody>
          <a:bodyPr/>
          <a:lstStyle/>
          <a:p>
            <a:pPr eaLnBrk="1" hangingPunct="1">
              <a:buFont typeface="Arial" charset="0"/>
              <a:buNone/>
            </a:pPr>
            <a:r>
              <a:rPr lang="en-US" altLang="en-US" sz="3200" b="1">
                <a:ea typeface="MS PGothic" charset="-128"/>
                <a:cs typeface="ＭＳ Ｐゴシック" charset="-128"/>
              </a:rPr>
              <a:t>In the Chat box, please introduce yourself by typing in your:</a:t>
            </a:r>
          </a:p>
          <a:p>
            <a:pPr eaLnBrk="1" hangingPunct="1">
              <a:buFont typeface="Wingdings" charset="2"/>
              <a:buChar char="ü"/>
            </a:pPr>
            <a:r>
              <a:rPr lang="en-US" altLang="en-US" sz="3200">
                <a:ea typeface="MS PGothic" charset="-128"/>
                <a:cs typeface="ＭＳ Ｐゴシック" charset="-128"/>
              </a:rPr>
              <a:t>Name</a:t>
            </a:r>
          </a:p>
          <a:p>
            <a:pPr eaLnBrk="1" hangingPunct="1">
              <a:buFont typeface="Wingdings" charset="2"/>
              <a:buChar char="ü"/>
            </a:pPr>
            <a:r>
              <a:rPr lang="en-US" altLang="en-US" sz="3200">
                <a:ea typeface="MS PGothic" charset="-128"/>
                <a:cs typeface="ＭＳ Ｐゴシック" charset="-128"/>
              </a:rPr>
              <a:t>School or Institution</a:t>
            </a:r>
          </a:p>
          <a:p>
            <a:pPr eaLnBrk="1" hangingPunct="1">
              <a:buFont typeface="Wingdings" charset="2"/>
              <a:buChar char="ü"/>
            </a:pPr>
            <a:r>
              <a:rPr lang="en-US" altLang="en-US" sz="3200">
                <a:ea typeface="MS PGothic" charset="-128"/>
                <a:cs typeface="ＭＳ Ｐゴシック" charset="-128"/>
              </a:rPr>
              <a:t>The number of students and adults participating with you in the same location</a:t>
            </a:r>
          </a:p>
        </p:txBody>
      </p:sp>
    </p:spTree>
    <p:extLst>
      <p:ext uri="{BB962C8B-B14F-4D97-AF65-F5344CB8AC3E}">
        <p14:creationId xmlns:p14="http://schemas.microsoft.com/office/powerpoint/2010/main" val="1566008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890588"/>
            <a:ext cx="8229600" cy="1143000"/>
          </a:xfrm>
        </p:spPr>
        <p:txBody>
          <a:bodyPr/>
          <a:lstStyle/>
          <a:p>
            <a:pPr algn="r" eaLnBrk="1" hangingPunct="1"/>
            <a:r>
              <a:rPr lang="en-US" altLang="en-US" sz="4400" b="1">
                <a:solidFill>
                  <a:srgbClr val="376092"/>
                </a:solidFill>
                <a:ea typeface="MS PGothic" charset="-128"/>
                <a:cs typeface="ＭＳ Ｐゴシック" charset="-128"/>
              </a:rPr>
              <a:t>What is PolarTREC?</a:t>
            </a:r>
          </a:p>
        </p:txBody>
      </p:sp>
      <p:sp>
        <p:nvSpPr>
          <p:cNvPr id="29698" name="Content Placeholder 2"/>
          <p:cNvSpPr>
            <a:spLocks noGrp="1"/>
          </p:cNvSpPr>
          <p:nvPr>
            <p:ph idx="1"/>
          </p:nvPr>
        </p:nvSpPr>
        <p:spPr>
          <a:xfrm>
            <a:off x="457200" y="2033587"/>
            <a:ext cx="5772150" cy="4485965"/>
          </a:xfrm>
        </p:spPr>
        <p:txBody>
          <a:bodyPr/>
          <a:lstStyle/>
          <a:p>
            <a:pPr eaLnBrk="1" hangingPunct="1">
              <a:buFont typeface="Wingdings" charset="2"/>
              <a:buChar char="Ø"/>
            </a:pPr>
            <a:r>
              <a:rPr lang="en-US" altLang="en-US" sz="2000" dirty="0">
                <a:ea typeface="MS PGothic" charset="-128"/>
                <a:cs typeface="ＭＳ Ｐゴシック" charset="-128"/>
              </a:rPr>
              <a:t>Since 2004, the Arctic Research Consortium of the United States (ARCUS), a non-profit organization, has been administrating the </a:t>
            </a:r>
            <a:r>
              <a:rPr lang="en-US" altLang="en-US" sz="2000" dirty="0" err="1">
                <a:ea typeface="MS PGothic" charset="-128"/>
                <a:cs typeface="ＭＳ Ｐゴシック" charset="-128"/>
              </a:rPr>
              <a:t>PolarTREC</a:t>
            </a:r>
            <a:r>
              <a:rPr lang="en-US" altLang="en-US" sz="2000" dirty="0">
                <a:ea typeface="MS PGothic" charset="-128"/>
                <a:cs typeface="ＭＳ Ｐゴシック" charset="-128"/>
              </a:rPr>
              <a:t> Program</a:t>
            </a:r>
            <a:r>
              <a:rPr lang="en-US" altLang="en-US" sz="2000" dirty="0" smtClean="0">
                <a:ea typeface="MS PGothic" charset="-128"/>
                <a:cs typeface="ＭＳ Ｐゴシック" charset="-128"/>
              </a:rPr>
              <a:t>.</a:t>
            </a:r>
          </a:p>
          <a:p>
            <a:pPr marL="0" indent="0" eaLnBrk="1" hangingPunct="1">
              <a:buNone/>
            </a:pPr>
            <a:endParaRPr lang="en-US" altLang="en-US" sz="2000" dirty="0">
              <a:ea typeface="MS PGothic" charset="-128"/>
              <a:cs typeface="ＭＳ Ｐゴシック" charset="-128"/>
            </a:endParaRPr>
          </a:p>
          <a:p>
            <a:pPr eaLnBrk="1" hangingPunct="1">
              <a:buFont typeface="Wingdings" charset="2"/>
              <a:buChar char="Ø"/>
            </a:pPr>
            <a:r>
              <a:rPr lang="en-US" altLang="en-US" sz="2000" dirty="0" err="1">
                <a:ea typeface="MS PGothic" charset="-128"/>
                <a:cs typeface="ＭＳ Ｐゴシック" charset="-128"/>
              </a:rPr>
              <a:t>PolarTREC</a:t>
            </a:r>
            <a:r>
              <a:rPr lang="en-US" altLang="en-US" sz="2000" dirty="0">
                <a:ea typeface="MS PGothic" charset="-128"/>
                <a:cs typeface="ＭＳ Ｐゴシック" charset="-128"/>
              </a:rPr>
              <a:t> is professional development for K-12 teachers. They are paired with researchers for 2-6 week research experiences in the polar regions.</a:t>
            </a:r>
          </a:p>
          <a:p>
            <a:pPr marL="0" indent="0" eaLnBrk="1" hangingPunct="1">
              <a:buNone/>
            </a:pPr>
            <a:endParaRPr lang="en-US" altLang="en-US" sz="2000" dirty="0">
              <a:ea typeface="MS PGothic" charset="-128"/>
              <a:cs typeface="ＭＳ Ｐゴシック" charset="-128"/>
            </a:endParaRPr>
          </a:p>
          <a:p>
            <a:pPr eaLnBrk="1" hangingPunct="1">
              <a:buFont typeface="Wingdings" charset="2"/>
              <a:buChar char="Ø"/>
            </a:pPr>
            <a:r>
              <a:rPr lang="en-US" altLang="en-US" sz="2000" dirty="0">
                <a:ea typeface="MS PGothic" charset="-128"/>
                <a:cs typeface="ＭＳ Ｐゴシック" charset="-128"/>
              </a:rPr>
              <a:t>Over 150 teachers from around the United States have joined scientists in the Arctic and Antarctica to learn about science, the polar regions, and to share what they have learned with their students and communities. </a:t>
            </a:r>
          </a:p>
        </p:txBody>
      </p:sp>
      <p:pic>
        <p:nvPicPr>
          <p:cNvPr id="29699" name="Picture 2" descr="http://media.arcus.org/files/styles/display_450/public/ima/images/ARCUS_logo_RGB_2014.jpg?itok=uTgP6o6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075" y="2349500"/>
            <a:ext cx="15954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Box 1"/>
          <p:cNvSpPr txBox="1">
            <a:spLocks noChangeArrowheads="1"/>
          </p:cNvSpPr>
          <p:nvPr/>
        </p:nvSpPr>
        <p:spPr bwMode="auto">
          <a:xfrm>
            <a:off x="6097588" y="4446588"/>
            <a:ext cx="3046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defTabSz="457200" fontAlgn="base">
              <a:spcBef>
                <a:spcPct val="0"/>
              </a:spcBef>
              <a:spcAft>
                <a:spcPct val="0"/>
              </a:spcAft>
              <a:defRPr>
                <a:solidFill>
                  <a:schemeClr val="tx1"/>
                </a:solidFill>
                <a:latin typeface="Candara" charset="0"/>
              </a:defRPr>
            </a:lvl6pPr>
            <a:lvl7pPr marL="2971800" indent="-228600" defTabSz="457200" fontAlgn="base">
              <a:spcBef>
                <a:spcPct val="0"/>
              </a:spcBef>
              <a:spcAft>
                <a:spcPct val="0"/>
              </a:spcAft>
              <a:defRPr>
                <a:solidFill>
                  <a:schemeClr val="tx1"/>
                </a:solidFill>
                <a:latin typeface="Candara" charset="0"/>
              </a:defRPr>
            </a:lvl7pPr>
            <a:lvl8pPr marL="3429000" indent="-228600" defTabSz="457200" fontAlgn="base">
              <a:spcBef>
                <a:spcPct val="0"/>
              </a:spcBef>
              <a:spcAft>
                <a:spcPct val="0"/>
              </a:spcAft>
              <a:defRPr>
                <a:solidFill>
                  <a:schemeClr val="tx1"/>
                </a:solidFill>
                <a:latin typeface="Candara" charset="0"/>
              </a:defRPr>
            </a:lvl8pPr>
            <a:lvl9pPr marL="3886200" indent="-228600" defTabSz="457200" fontAlgn="base">
              <a:spcBef>
                <a:spcPct val="0"/>
              </a:spcBef>
              <a:spcAft>
                <a:spcPct val="0"/>
              </a:spcAft>
              <a:defRPr>
                <a:solidFill>
                  <a:schemeClr val="tx1"/>
                </a:solidFill>
                <a:latin typeface="Candara" charset="0"/>
              </a:defRPr>
            </a:lvl9pPr>
          </a:lstStyle>
          <a:p>
            <a:pPr algn="ctr" defTabSz="457196" fontAlgn="base">
              <a:spcBef>
                <a:spcPct val="0"/>
              </a:spcBef>
              <a:spcAft>
                <a:spcPct val="0"/>
              </a:spcAft>
              <a:defRPr/>
            </a:pPr>
            <a:r>
              <a:rPr lang="en-US" altLang="en-US" sz="1400" b="1" i="1">
                <a:solidFill>
                  <a:srgbClr val="4F81BD"/>
                </a:solidFill>
                <a:latin typeface="Calibri" charset="0"/>
                <a:sym typeface="Times" charset="0"/>
              </a:rPr>
              <a:t>25 Years of Connecting Arctic Research</a:t>
            </a:r>
          </a:p>
          <a:p>
            <a:pPr algn="ctr" defTabSz="457196" fontAlgn="base">
              <a:spcBef>
                <a:spcPct val="0"/>
              </a:spcBef>
              <a:spcAft>
                <a:spcPct val="0"/>
              </a:spcAft>
              <a:defRPr/>
            </a:pPr>
            <a:r>
              <a:rPr lang="en-US" altLang="en-US" sz="1400" b="1" i="1">
                <a:solidFill>
                  <a:srgbClr val="4F81BD"/>
                </a:solidFill>
                <a:latin typeface="Calibri" charset="0"/>
                <a:sym typeface="Times" charset="0"/>
              </a:rPr>
              <a:t>www.arcus.org</a:t>
            </a:r>
          </a:p>
        </p:txBody>
      </p:sp>
    </p:spTree>
    <p:extLst>
      <p:ext uri="{BB962C8B-B14F-4D97-AF65-F5344CB8AC3E}">
        <p14:creationId xmlns:p14="http://schemas.microsoft.com/office/powerpoint/2010/main" val="344172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749425" y="690563"/>
            <a:ext cx="4194175" cy="1143000"/>
          </a:xfrm>
        </p:spPr>
        <p:txBody>
          <a:bodyPr/>
          <a:lstStyle/>
          <a:p>
            <a:pPr algn="r" eaLnBrk="1" hangingPunct="1"/>
            <a:r>
              <a:rPr lang="en-US" altLang="en-US" sz="4400" b="1">
                <a:solidFill>
                  <a:srgbClr val="376092"/>
                </a:solidFill>
                <a:ea typeface="MS PGothic" charset="-128"/>
                <a:cs typeface="ＭＳ Ｐゴシック" charset="-128"/>
              </a:rPr>
              <a:t>Questions</a:t>
            </a:r>
          </a:p>
        </p:txBody>
      </p:sp>
      <p:sp>
        <p:nvSpPr>
          <p:cNvPr id="30722" name="Content Placeholder 2"/>
          <p:cNvSpPr>
            <a:spLocks noGrp="1"/>
          </p:cNvSpPr>
          <p:nvPr>
            <p:ph idx="1"/>
          </p:nvPr>
        </p:nvSpPr>
        <p:spPr>
          <a:xfrm>
            <a:off x="503238" y="1958975"/>
            <a:ext cx="8510587" cy="4578350"/>
          </a:xfrm>
        </p:spPr>
        <p:txBody>
          <a:bodyPr/>
          <a:lstStyle/>
          <a:p>
            <a:pPr eaLnBrk="1" hangingPunct="1">
              <a:buFont typeface="Arial" charset="0"/>
              <a:buNone/>
            </a:pPr>
            <a:r>
              <a:rPr lang="en-US" altLang="en-US" sz="3200" dirty="0">
                <a:ea typeface="MS PGothic" charset="-128"/>
                <a:cs typeface="ＭＳ Ｐゴシック" charset="-128"/>
              </a:rPr>
              <a:t>During the Presentation:</a:t>
            </a:r>
          </a:p>
          <a:p>
            <a:pPr eaLnBrk="1" hangingPunct="1"/>
            <a:r>
              <a:rPr lang="en-US" altLang="en-US" sz="2400" dirty="0">
                <a:ea typeface="MS PGothic" charset="-128"/>
                <a:cs typeface="ＭＳ Ｐゴシック" charset="-128"/>
              </a:rPr>
              <a:t>Type your question in the text chat box</a:t>
            </a:r>
          </a:p>
          <a:p>
            <a:pPr eaLnBrk="1" hangingPunct="1">
              <a:buFont typeface="Arial" charset="0"/>
              <a:buNone/>
            </a:pPr>
            <a:endParaRPr lang="en-US" altLang="en-US" sz="2400" dirty="0">
              <a:ea typeface="MS PGothic" charset="-128"/>
              <a:cs typeface="ＭＳ Ｐゴシック" charset="-128"/>
            </a:endParaRPr>
          </a:p>
          <a:p>
            <a:pPr marL="0" indent="0" eaLnBrk="1" hangingPunct="1">
              <a:buNone/>
            </a:pPr>
            <a:r>
              <a:rPr lang="en-US" altLang="en-US" sz="3200" dirty="0">
                <a:ea typeface="MS PGothic" charset="-128"/>
                <a:cs typeface="ＭＳ Ｐゴシック" charset="-128"/>
              </a:rPr>
              <a:t>At the End of the </a:t>
            </a:r>
            <a:r>
              <a:rPr lang="en-US" altLang="en-US" sz="3200" dirty="0" smtClean="0">
                <a:ea typeface="MS PGothic" charset="-128"/>
                <a:cs typeface="ＭＳ Ｐゴシック" charset="-128"/>
              </a:rPr>
              <a:t>Presentation, two options:</a:t>
            </a:r>
            <a:endParaRPr lang="en-US" altLang="en-US" sz="3200" dirty="0">
              <a:ea typeface="MS PGothic" charset="-128"/>
              <a:cs typeface="ＭＳ Ｐゴシック" charset="-128"/>
            </a:endParaRPr>
          </a:p>
          <a:p>
            <a:pPr marL="457200" indent="-457200" eaLnBrk="1" hangingPunct="1">
              <a:buFont typeface="+mj-lt"/>
              <a:buAutoNum type="arabicPeriod"/>
            </a:pPr>
            <a:r>
              <a:rPr lang="en-US" altLang="en-US" sz="2400" dirty="0" smtClean="0">
                <a:ea typeface="MS PGothic" charset="-128"/>
                <a:cs typeface="ＭＳ Ｐゴシック" charset="-128"/>
              </a:rPr>
              <a:t>Type your question in the text chat box, or</a:t>
            </a:r>
          </a:p>
          <a:p>
            <a:pPr marL="457200" indent="-457200" eaLnBrk="1" hangingPunct="1">
              <a:buFont typeface="+mj-lt"/>
              <a:buAutoNum type="arabicPeriod"/>
            </a:pPr>
            <a:r>
              <a:rPr lang="en-US" altLang="en-US" sz="2400" dirty="0" smtClean="0">
                <a:ea typeface="MS PGothic" charset="-128"/>
                <a:cs typeface="ＭＳ Ｐゴシック" charset="-128"/>
              </a:rPr>
              <a:t>Raise </a:t>
            </a:r>
            <a:r>
              <a:rPr lang="en-US" altLang="en-US" sz="2400" dirty="0">
                <a:ea typeface="MS PGothic" charset="-128"/>
                <a:cs typeface="ＭＳ Ｐゴシック" charset="-128"/>
              </a:rPr>
              <a:t>your hand with the </a:t>
            </a:r>
            <a:r>
              <a:rPr lang="ja-JP" altLang="en-US" sz="2400" dirty="0">
                <a:ea typeface="MS PGothic" charset="-128"/>
                <a:cs typeface="ＭＳ Ｐゴシック" charset="-128"/>
              </a:rPr>
              <a:t>“</a:t>
            </a:r>
            <a:r>
              <a:rPr lang="en-US" altLang="ja-JP" sz="2400" dirty="0">
                <a:ea typeface="MS PGothic" charset="-128"/>
                <a:cs typeface="ＭＳ Ｐゴシック" charset="-128"/>
              </a:rPr>
              <a:t>hand button</a:t>
            </a:r>
            <a:r>
              <a:rPr lang="ja-JP" altLang="en-US" sz="2400" dirty="0">
                <a:ea typeface="MS PGothic" charset="-128"/>
                <a:cs typeface="ＭＳ Ｐゴシック" charset="-128"/>
              </a:rPr>
              <a:t>”</a:t>
            </a:r>
            <a:r>
              <a:rPr lang="en-US" altLang="ja-JP" sz="2400" dirty="0">
                <a:ea typeface="MS PGothic" charset="-128"/>
                <a:cs typeface="ＭＳ Ｐゴシック" charset="-128"/>
              </a:rPr>
              <a:t>.</a:t>
            </a:r>
          </a:p>
          <a:p>
            <a:pPr eaLnBrk="1" hangingPunct="1"/>
            <a:r>
              <a:rPr lang="en-US" altLang="ja-JP" sz="2400" dirty="0" err="1">
                <a:ea typeface="MS PGothic" charset="-128"/>
                <a:cs typeface="ＭＳ Ｐゴシック" charset="-128"/>
              </a:rPr>
              <a:t>PolarTREC</a:t>
            </a:r>
            <a:r>
              <a:rPr lang="en-US" altLang="ja-JP" sz="2400" dirty="0">
                <a:ea typeface="MS PGothic" charset="-128"/>
                <a:cs typeface="ＭＳ Ｐゴシック" charset="-128"/>
              </a:rPr>
              <a:t> staff will call on you and activate your microphone.</a:t>
            </a:r>
          </a:p>
          <a:p>
            <a:pPr eaLnBrk="1" hangingPunct="1"/>
            <a:r>
              <a:rPr lang="en-US" altLang="en-US" sz="2400" dirty="0">
                <a:ea typeface="MS PGothic" charset="-128"/>
                <a:cs typeface="ＭＳ Ｐゴシック" charset="-128"/>
              </a:rPr>
              <a:t>Speak loud and clear, directly into the computer microphone or the phone to ask your question. </a:t>
            </a:r>
          </a:p>
          <a:p>
            <a:pPr algn="ctr" eaLnBrk="1" hangingPunct="1">
              <a:buFont typeface="Arial" charset="0"/>
              <a:buNone/>
            </a:pPr>
            <a:endParaRPr lang="en-US" altLang="en-US" sz="2400" dirty="0">
              <a:ea typeface="MS PGothic" charset="-128"/>
              <a:cs typeface="ＭＳ Ｐゴシック" charset="-128"/>
            </a:endParaRPr>
          </a:p>
        </p:txBody>
      </p:sp>
    </p:spTree>
    <p:extLst>
      <p:ext uri="{BB962C8B-B14F-4D97-AF65-F5344CB8AC3E}">
        <p14:creationId xmlns:p14="http://schemas.microsoft.com/office/powerpoint/2010/main" val="1335527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890588"/>
            <a:ext cx="8229600" cy="1143000"/>
          </a:xfrm>
        </p:spPr>
        <p:txBody>
          <a:bodyPr/>
          <a:lstStyle/>
          <a:p>
            <a:pPr eaLnBrk="1" hangingPunct="1"/>
            <a:r>
              <a:rPr lang="en-US" altLang="en-US" sz="4400" b="1">
                <a:solidFill>
                  <a:srgbClr val="376092"/>
                </a:solidFill>
              </a:rPr>
              <a:t>Join PolarTREC!</a:t>
            </a:r>
          </a:p>
        </p:txBody>
      </p:sp>
      <p:sp>
        <p:nvSpPr>
          <p:cNvPr id="19458" name="Content Placeholder 2"/>
          <p:cNvSpPr>
            <a:spLocks noGrp="1"/>
          </p:cNvSpPr>
          <p:nvPr>
            <p:ph idx="1"/>
          </p:nvPr>
        </p:nvSpPr>
        <p:spPr>
          <a:xfrm>
            <a:off x="506413" y="2193925"/>
            <a:ext cx="8229600" cy="3932238"/>
          </a:xfrm>
        </p:spPr>
        <p:txBody>
          <a:bodyPr/>
          <a:lstStyle/>
          <a:p>
            <a:pPr marL="342896" indent="-342896" algn="ctr" defTabSz="457196" eaLnBrk="1" hangingPunct="1">
              <a:buFont typeface="Arial" charset="0"/>
              <a:buNone/>
              <a:defRPr/>
            </a:pPr>
            <a:r>
              <a:rPr lang="en-US" sz="2400" b="1" dirty="0" err="1">
                <a:solidFill>
                  <a:schemeClr val="accent1">
                    <a:lumMod val="75000"/>
                  </a:schemeClr>
                </a:solidFill>
                <a:ea typeface="ＭＳ Ｐゴシック" charset="0"/>
                <a:cs typeface="ＭＳ Ｐゴシック" charset="0"/>
              </a:rPr>
              <a:t>www.polartrec.com</a:t>
            </a:r>
            <a:r>
              <a:rPr lang="en-US" sz="2400" b="1" dirty="0">
                <a:solidFill>
                  <a:schemeClr val="accent1">
                    <a:lumMod val="75000"/>
                  </a:schemeClr>
                </a:solidFill>
                <a:ea typeface="ＭＳ Ｐゴシック" charset="0"/>
                <a:cs typeface="ＭＳ Ｐゴシック" charset="0"/>
              </a:rPr>
              <a:t>/about/join</a:t>
            </a:r>
          </a:p>
          <a:p>
            <a:pPr marL="342896" indent="-342896" defTabSz="457196" eaLnBrk="1" hangingPunct="1">
              <a:buFont typeface="Arial" charset="0"/>
              <a:buNone/>
              <a:defRPr/>
            </a:pPr>
            <a:endParaRPr lang="en-US" sz="2400" dirty="0">
              <a:ea typeface="ＭＳ Ｐゴシック" charset="0"/>
              <a:cs typeface="ＭＳ Ｐゴシック" charset="0"/>
            </a:endParaRPr>
          </a:p>
          <a:p>
            <a:pPr marL="342896" indent="-342896" defTabSz="457196" eaLnBrk="1" hangingPunct="1">
              <a:buFont typeface="Arial" charset="0"/>
              <a:buNone/>
              <a:defRPr/>
            </a:pPr>
            <a:r>
              <a:rPr lang="en-US" sz="2400" dirty="0">
                <a:ea typeface="ＭＳ Ｐゴシック" charset="0"/>
                <a:cs typeface="ＭＳ Ｐゴシック" charset="0"/>
              </a:rPr>
              <a:t>Everyone can participate in different ways:</a:t>
            </a:r>
          </a:p>
          <a:p>
            <a:pPr marL="342896" indent="-342896" defTabSz="457196" eaLnBrk="1" hangingPunct="1">
              <a:defRPr/>
            </a:pPr>
            <a:r>
              <a:rPr lang="en-US" sz="2400" b="1" dirty="0">
                <a:ea typeface="ＭＳ Ｐゴシック" charset="0"/>
                <a:cs typeface="ＭＳ Ｐゴシック" charset="0"/>
              </a:rPr>
              <a:t>Follow Expeditions</a:t>
            </a:r>
          </a:p>
          <a:p>
            <a:pPr marL="342896" indent="-342896" defTabSz="457196" eaLnBrk="1" hangingPunct="1">
              <a:defRPr/>
            </a:pPr>
            <a:r>
              <a:rPr lang="en-US" sz="2400" b="1" dirty="0">
                <a:ea typeface="ＭＳ Ｐゴシック" charset="0"/>
                <a:cs typeface="ＭＳ Ｐゴシック" charset="0"/>
              </a:rPr>
              <a:t>Participate in </a:t>
            </a:r>
            <a:r>
              <a:rPr lang="en-US" sz="2400" b="1" dirty="0" err="1">
                <a:ea typeface="ＭＳ Ｐゴシック" charset="0"/>
                <a:cs typeface="ＭＳ Ｐゴシック" charset="0"/>
              </a:rPr>
              <a:t>PolarConnect</a:t>
            </a:r>
            <a:r>
              <a:rPr lang="en-US" sz="2400" b="1" dirty="0">
                <a:ea typeface="ＭＳ Ｐゴシック" charset="0"/>
                <a:cs typeface="ＭＳ Ｐゴシック" charset="0"/>
              </a:rPr>
              <a:t> Events</a:t>
            </a:r>
          </a:p>
          <a:p>
            <a:pPr marL="342896" indent="-342896" defTabSz="457196" eaLnBrk="1" hangingPunct="1">
              <a:defRPr/>
            </a:pPr>
            <a:r>
              <a:rPr lang="en-US" sz="2400" b="1" dirty="0">
                <a:ea typeface="ＭＳ Ｐゴシック" charset="0"/>
                <a:cs typeface="ＭＳ Ｐゴシック" charset="0"/>
              </a:rPr>
              <a:t>Join the Polar Education Email List</a:t>
            </a:r>
          </a:p>
          <a:p>
            <a:pPr marL="342896" indent="-342896" defTabSz="457196" eaLnBrk="1" hangingPunct="1">
              <a:defRPr/>
            </a:pPr>
            <a:r>
              <a:rPr lang="en-US" sz="2400" b="1" dirty="0">
                <a:ea typeface="ＭＳ Ｐゴシック" charset="0"/>
                <a:cs typeface="ＭＳ Ｐゴシック" charset="0"/>
              </a:rPr>
              <a:t>Check out the great resources</a:t>
            </a:r>
          </a:p>
          <a:p>
            <a:pPr marL="342896" indent="-342896" defTabSz="457196" eaLnBrk="1" hangingPunct="1">
              <a:defRPr/>
            </a:pPr>
            <a:r>
              <a:rPr lang="en-US" sz="2400" b="1" dirty="0">
                <a:ea typeface="ＭＳ Ｐゴシック" charset="0"/>
                <a:cs typeface="ＭＳ Ｐゴシック" charset="0"/>
              </a:rPr>
              <a:t>Become a </a:t>
            </a:r>
            <a:r>
              <a:rPr lang="en-US" sz="2400" b="1" dirty="0" err="1">
                <a:ea typeface="ＭＳ Ｐゴシック" charset="0"/>
                <a:cs typeface="ＭＳ Ｐゴシック" charset="0"/>
              </a:rPr>
              <a:t>PolarTREC</a:t>
            </a:r>
            <a:r>
              <a:rPr lang="en-US" sz="2400" b="1" dirty="0">
                <a:ea typeface="ＭＳ Ｐゴシック" charset="0"/>
                <a:cs typeface="ＭＳ Ｐゴシック" charset="0"/>
              </a:rPr>
              <a:t> Teacher or Researcher</a:t>
            </a:r>
          </a:p>
          <a:p>
            <a:pPr marL="342896" indent="-342896" defTabSz="457196" eaLnBrk="1" hangingPunct="1">
              <a:defRPr/>
            </a:pPr>
            <a:r>
              <a:rPr lang="en-US" sz="2400" b="1" dirty="0">
                <a:ea typeface="ＭＳ Ｐゴシック" charset="0"/>
                <a:cs typeface="ＭＳ Ｐゴシック" charset="0"/>
              </a:rPr>
              <a:t>Become a member of ARCUS</a:t>
            </a:r>
          </a:p>
          <a:p>
            <a:pPr marL="342896" indent="-342896" defTabSz="457196" eaLnBrk="1" hangingPunct="1">
              <a:buFont typeface="Arial" charset="0"/>
              <a:buNone/>
              <a:defRPr/>
            </a:pPr>
            <a:endParaRPr lang="en-US" sz="2400" dirty="0">
              <a:ea typeface="ＭＳ Ｐゴシック" charset="0"/>
              <a:cs typeface="ＭＳ Ｐゴシック" charset="0"/>
            </a:endParaRPr>
          </a:p>
          <a:p>
            <a:pPr marL="342896" indent="-342896" defTabSz="457196" eaLnBrk="1" hangingPunct="1">
              <a:buFont typeface="Arial" charset="0"/>
              <a:buNone/>
              <a:defRPr/>
            </a:pPr>
            <a:endParaRPr lang="en-US" sz="2400" dirty="0">
              <a:ea typeface="ＭＳ Ｐゴシック" charset="0"/>
              <a:cs typeface="ＭＳ Ｐゴシック" charset="0"/>
            </a:endParaRPr>
          </a:p>
          <a:p>
            <a:pPr marL="342896" indent="-342896" defTabSz="457196" eaLnBrk="1" hangingPunct="1">
              <a:buFont typeface="Arial" charset="0"/>
              <a:buNone/>
              <a:defRPr/>
            </a:pPr>
            <a:endParaRPr lang="en-US" sz="2400" dirty="0">
              <a:ea typeface="ＭＳ Ｐゴシック" charset="0"/>
              <a:cs typeface="ＭＳ Ｐゴシック" charset="0"/>
            </a:endParaRPr>
          </a:p>
        </p:txBody>
      </p:sp>
    </p:spTree>
    <p:extLst>
      <p:ext uri="{BB962C8B-B14F-4D97-AF65-F5344CB8AC3E}">
        <p14:creationId xmlns:p14="http://schemas.microsoft.com/office/powerpoint/2010/main" val="1819636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138238"/>
            <a:ext cx="8229600" cy="1143000"/>
          </a:xfrm>
        </p:spPr>
        <p:txBody>
          <a:bodyPr/>
          <a:lstStyle/>
          <a:p>
            <a:pPr eaLnBrk="1" hangingPunct="1"/>
            <a:r>
              <a:rPr lang="en-US" altLang="en-US" sz="4400" b="1">
                <a:solidFill>
                  <a:srgbClr val="376092"/>
                </a:solidFill>
              </a:rPr>
              <a:t>Thank You!</a:t>
            </a:r>
          </a:p>
        </p:txBody>
      </p:sp>
      <p:sp>
        <p:nvSpPr>
          <p:cNvPr id="32770" name="Content Placeholder 2"/>
          <p:cNvSpPr>
            <a:spLocks noGrp="1"/>
          </p:cNvSpPr>
          <p:nvPr>
            <p:ph idx="1"/>
          </p:nvPr>
        </p:nvSpPr>
        <p:spPr>
          <a:xfrm>
            <a:off x="457200" y="2557463"/>
            <a:ext cx="8229600" cy="1319212"/>
          </a:xfrm>
        </p:spPr>
        <p:txBody>
          <a:bodyPr/>
          <a:lstStyle/>
          <a:p>
            <a:pPr algn="ctr" eaLnBrk="1" hangingPunct="1">
              <a:buFont typeface="Arial" charset="0"/>
              <a:buNone/>
            </a:pPr>
            <a:r>
              <a:rPr lang="en-US" altLang="en-US" sz="2400" i="1"/>
              <a:t>An archive of the event will be available shortly.</a:t>
            </a:r>
          </a:p>
          <a:p>
            <a:pPr algn="ctr" eaLnBrk="1" hangingPunct="1">
              <a:buFont typeface="Arial" charset="0"/>
              <a:buNone/>
            </a:pPr>
            <a:r>
              <a:rPr lang="en-US" altLang="en-US" sz="2400" b="1" i="1">
                <a:solidFill>
                  <a:srgbClr val="376092"/>
                </a:solidFill>
              </a:rPr>
              <a:t>http://www.polartrec.com/polar-connect/archive </a:t>
            </a:r>
          </a:p>
        </p:txBody>
      </p:sp>
      <p:pic>
        <p:nvPicPr>
          <p:cNvPr id="32771" name="Picture 4" descr="nsf1.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3768725"/>
            <a:ext cx="1789113"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ttp://media.arcus.org/files/styles/display_450/public/ima/images/ARCUS_logo_RGB_2014.jpg?itok=uTgP6o6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575" y="3768725"/>
            <a:ext cx="159543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6"/>
          <p:cNvSpPr txBox="1">
            <a:spLocks noChangeArrowheads="1"/>
          </p:cNvSpPr>
          <p:nvPr/>
        </p:nvSpPr>
        <p:spPr bwMode="auto">
          <a:xfrm>
            <a:off x="4087813" y="5992813"/>
            <a:ext cx="3636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charset="0"/>
              </a:defRPr>
            </a:lvl1pPr>
            <a:lvl2pPr marL="742950" indent="-285750">
              <a:defRPr>
                <a:solidFill>
                  <a:schemeClr val="tx1"/>
                </a:solidFill>
                <a:latin typeface="Candara" charset="0"/>
              </a:defRPr>
            </a:lvl2pPr>
            <a:lvl3pPr marL="1143000" indent="-228600">
              <a:defRPr>
                <a:solidFill>
                  <a:schemeClr val="tx1"/>
                </a:solidFill>
                <a:latin typeface="Candara" charset="0"/>
              </a:defRPr>
            </a:lvl3pPr>
            <a:lvl4pPr marL="1600200" indent="-228600">
              <a:defRPr>
                <a:solidFill>
                  <a:schemeClr val="tx1"/>
                </a:solidFill>
                <a:latin typeface="Candara" charset="0"/>
              </a:defRPr>
            </a:lvl4pPr>
            <a:lvl5pPr marL="2057400" indent="-228600">
              <a:defRPr>
                <a:solidFill>
                  <a:schemeClr val="tx1"/>
                </a:solidFill>
                <a:latin typeface="Candara" charset="0"/>
              </a:defRPr>
            </a:lvl5pPr>
            <a:lvl6pPr marL="2514600" indent="-228600" defTabSz="457200" fontAlgn="base">
              <a:spcBef>
                <a:spcPct val="0"/>
              </a:spcBef>
              <a:spcAft>
                <a:spcPct val="0"/>
              </a:spcAft>
              <a:defRPr>
                <a:solidFill>
                  <a:schemeClr val="tx1"/>
                </a:solidFill>
                <a:latin typeface="Candara" charset="0"/>
              </a:defRPr>
            </a:lvl6pPr>
            <a:lvl7pPr marL="2971800" indent="-228600" defTabSz="457200" fontAlgn="base">
              <a:spcBef>
                <a:spcPct val="0"/>
              </a:spcBef>
              <a:spcAft>
                <a:spcPct val="0"/>
              </a:spcAft>
              <a:defRPr>
                <a:solidFill>
                  <a:schemeClr val="tx1"/>
                </a:solidFill>
                <a:latin typeface="Candara" charset="0"/>
              </a:defRPr>
            </a:lvl7pPr>
            <a:lvl8pPr marL="3429000" indent="-228600" defTabSz="457200" fontAlgn="base">
              <a:spcBef>
                <a:spcPct val="0"/>
              </a:spcBef>
              <a:spcAft>
                <a:spcPct val="0"/>
              </a:spcAft>
              <a:defRPr>
                <a:solidFill>
                  <a:schemeClr val="tx1"/>
                </a:solidFill>
                <a:latin typeface="Candara" charset="0"/>
              </a:defRPr>
            </a:lvl8pPr>
            <a:lvl9pPr marL="3886200" indent="-228600" defTabSz="457200" fontAlgn="base">
              <a:spcBef>
                <a:spcPct val="0"/>
              </a:spcBef>
              <a:spcAft>
                <a:spcPct val="0"/>
              </a:spcAft>
              <a:defRPr>
                <a:solidFill>
                  <a:schemeClr val="tx1"/>
                </a:solidFill>
                <a:latin typeface="Candara" charset="0"/>
              </a:defRPr>
            </a:lvl9pPr>
          </a:lstStyle>
          <a:p>
            <a:pPr algn="ctr" defTabSz="457196" fontAlgn="base">
              <a:spcBef>
                <a:spcPct val="0"/>
              </a:spcBef>
              <a:spcAft>
                <a:spcPct val="0"/>
              </a:spcAft>
              <a:defRPr/>
            </a:pPr>
            <a:r>
              <a:rPr lang="en-US" altLang="en-US" sz="1400" b="1" i="1">
                <a:solidFill>
                  <a:srgbClr val="4F81BD"/>
                </a:solidFill>
                <a:latin typeface="Century Gothic" charset="0"/>
                <a:sym typeface="Times" charset="0"/>
              </a:rPr>
              <a:t>25 Years of Connecting Arctic Research</a:t>
            </a:r>
          </a:p>
          <a:p>
            <a:pPr algn="ctr" defTabSz="457196" fontAlgn="base">
              <a:spcBef>
                <a:spcPct val="0"/>
              </a:spcBef>
              <a:spcAft>
                <a:spcPct val="0"/>
              </a:spcAft>
              <a:defRPr/>
            </a:pPr>
            <a:r>
              <a:rPr lang="en-US" altLang="en-US" sz="1400" b="1" i="1">
                <a:solidFill>
                  <a:srgbClr val="4F81BD"/>
                </a:solidFill>
                <a:latin typeface="Century Gothic" charset="0"/>
                <a:sym typeface="Times" charset="0"/>
              </a:rPr>
              <a:t>www.arcus.org</a:t>
            </a:r>
          </a:p>
        </p:txBody>
      </p:sp>
    </p:spTree>
    <p:extLst>
      <p:ext uri="{BB962C8B-B14F-4D97-AF65-F5344CB8AC3E}">
        <p14:creationId xmlns:p14="http://schemas.microsoft.com/office/powerpoint/2010/main" val="314257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pective">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334</Words>
  <Application>Microsoft Macintosh PowerPoint</Application>
  <PresentationFormat>On-screen Show (4:3)</PresentationFormat>
  <Paragraphs>55</Paragraphs>
  <Slides>7</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vt:i4>
      </vt:variant>
    </vt:vector>
  </HeadingPairs>
  <TitlesOfParts>
    <vt:vector size="17" baseType="lpstr">
      <vt:lpstr>Arial Rounded MT Bold</vt:lpstr>
      <vt:lpstr>Calibri</vt:lpstr>
      <vt:lpstr>Century Gothic</vt:lpstr>
      <vt:lpstr>MS PGothic</vt:lpstr>
      <vt:lpstr>ＭＳ Ｐゴシック</vt:lpstr>
      <vt:lpstr>Times</vt:lpstr>
      <vt:lpstr>Wingdings</vt:lpstr>
      <vt:lpstr>Arial</vt:lpstr>
      <vt:lpstr>2_Office Theme</vt:lpstr>
      <vt:lpstr>1_Office Theme</vt:lpstr>
      <vt:lpstr>Welcome to PolarConnect</vt:lpstr>
      <vt:lpstr>PowerPoint Presentation</vt:lpstr>
      <vt:lpstr>Participant Introductions</vt:lpstr>
      <vt:lpstr>What is PolarTREC?</vt:lpstr>
      <vt:lpstr>Questions</vt:lpstr>
      <vt:lpstr>Join PolarTREC!</vt:lpstr>
      <vt:lpstr>Thank You!</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PolarConnect</dc:title>
  <dc:creator>Microsoft Office User</dc:creator>
  <cp:lastModifiedBy>Microsoft Office User</cp:lastModifiedBy>
  <cp:revision>3</cp:revision>
  <dcterms:created xsi:type="dcterms:W3CDTF">2017-04-23T14:09:32Z</dcterms:created>
  <dcterms:modified xsi:type="dcterms:W3CDTF">2017-05-03T19:36:36Z</dcterms:modified>
</cp:coreProperties>
</file>